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6" r:id="rId2"/>
  </p:sldMasterIdLst>
  <p:notesMasterIdLst>
    <p:notesMasterId r:id="rId32"/>
  </p:notesMasterIdLst>
  <p:sldIdLst>
    <p:sldId id="256" r:id="rId3"/>
    <p:sldId id="257" r:id="rId4"/>
    <p:sldId id="258" r:id="rId5"/>
    <p:sldId id="268" r:id="rId6"/>
    <p:sldId id="287" r:id="rId7"/>
    <p:sldId id="261" r:id="rId8"/>
    <p:sldId id="269" r:id="rId9"/>
    <p:sldId id="270" r:id="rId10"/>
    <p:sldId id="271" r:id="rId11"/>
    <p:sldId id="272" r:id="rId12"/>
    <p:sldId id="273" r:id="rId13"/>
    <p:sldId id="274" r:id="rId14"/>
    <p:sldId id="275" r:id="rId15"/>
    <p:sldId id="276" r:id="rId16"/>
    <p:sldId id="277" r:id="rId17"/>
    <p:sldId id="281" r:id="rId18"/>
    <p:sldId id="279" r:id="rId19"/>
    <p:sldId id="278" r:id="rId20"/>
    <p:sldId id="282" r:id="rId21"/>
    <p:sldId id="288" r:id="rId22"/>
    <p:sldId id="283" r:id="rId23"/>
    <p:sldId id="284" r:id="rId24"/>
    <p:sldId id="285" r:id="rId25"/>
    <p:sldId id="286" r:id="rId26"/>
    <p:sldId id="263" r:id="rId27"/>
    <p:sldId id="264" r:id="rId28"/>
    <p:sldId id="266" r:id="rId29"/>
    <p:sldId id="265" r:id="rId30"/>
    <p:sldId id="259" r:id="rId31"/>
  </p:sldIdLst>
  <p:sldSz cx="12192000" cy="6858000"/>
  <p:notesSz cx="6858000" cy="9144000"/>
  <p:embeddedFontLst>
    <p:embeddedFont>
      <p:font typeface="Libre Baskerville" panose="02000000000000000000" pitchFamily="2" charset="0"/>
      <p:regular r:id="rId33"/>
      <p:bold r:id="rId34"/>
      <p:italic r:id="rId35"/>
    </p:embeddedFont>
    <p:embeddedFont>
      <p:font typeface="Tahoma" panose="020B0604030504040204" pitchFamily="34" charset="0"/>
      <p:regular r:id="rId36"/>
      <p:bold r:id="rId37"/>
    </p:embeddedFont>
    <p:embeddedFont>
      <p:font typeface="Trebuchet MS" panose="020B060302020202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Wingdings 3" panose="05040102010807070707" pitchFamily="18" charset="2"/>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94660"/>
  </p:normalViewPr>
  <p:slideViewPr>
    <p:cSldViewPr snapToGrid="0">
      <p:cViewPr varScale="1">
        <p:scale>
          <a:sx n="96" d="100"/>
          <a:sy n="96" d="100"/>
        </p:scale>
        <p:origin x="-72" y="4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50" Type="http://customschemas.google.com/relationships/presentationmetadata" Target="meta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k3006@outlook.com" userId="f1d0240018707e6f" providerId="LiveId" clId="{6AED5808-1727-43BD-AF6C-BC1C3D7E58E7}"/>
    <pc:docChg chg="modSld">
      <pc:chgData name="rajesh.k3006@outlook.com" userId="f1d0240018707e6f" providerId="LiveId" clId="{6AED5808-1727-43BD-AF6C-BC1C3D7E58E7}" dt="2025-09-08T06:11:38.790" v="49" actId="1076"/>
      <pc:docMkLst>
        <pc:docMk/>
      </pc:docMkLst>
      <pc:sldChg chg="modSp mod">
        <pc:chgData name="rajesh.k3006@outlook.com" userId="f1d0240018707e6f" providerId="LiveId" clId="{6AED5808-1727-43BD-AF6C-BC1C3D7E58E7}" dt="2025-09-08T06:11:38.790" v="49" actId="1076"/>
        <pc:sldMkLst>
          <pc:docMk/>
          <pc:sldMk cId="0" sldId="256"/>
        </pc:sldMkLst>
        <pc:spChg chg="mod">
          <ac:chgData name="rajesh.k3006@outlook.com" userId="f1d0240018707e6f" providerId="LiveId" clId="{6AED5808-1727-43BD-AF6C-BC1C3D7E58E7}" dt="2025-09-08T06:11:38.790" v="49" actId="1076"/>
          <ac:spMkLst>
            <pc:docMk/>
            <pc:sldMk cId="0" sldId="256"/>
            <ac:spMk id="3" creationId="{6B1C409D-1867-FDA1-6461-363B6148C7C5}"/>
          </ac:spMkLst>
        </pc:spChg>
      </pc:sldChg>
    </pc:docChg>
  </pc:docChgLst>
  <pc:docChgLst>
    <pc:chgData name="rajesh.k3006@outlook.com" userId="f1d0240018707e6f" providerId="LiveId" clId="{F720DD02-2B2E-4328-BC77-5B6211EB70F3}"/>
    <pc:docChg chg="undo redo custSel addSld delSld modSld sldOrd modMainMaster">
      <pc:chgData name="rajesh.k3006@outlook.com" userId="f1d0240018707e6f" providerId="LiveId" clId="{F720DD02-2B2E-4328-BC77-5B6211EB70F3}" dt="2025-08-29T09:01:42.306" v="244" actId="680"/>
      <pc:docMkLst>
        <pc:docMk/>
      </pc:docMkLst>
      <pc:sldChg chg="modSp mod modTransition">
        <pc:chgData name="rajesh.k3006@outlook.com" userId="f1d0240018707e6f" providerId="LiveId" clId="{F720DD02-2B2E-4328-BC77-5B6211EB70F3}" dt="2025-08-29T08:25:55.046" v="99" actId="255"/>
        <pc:sldMkLst>
          <pc:docMk/>
          <pc:sldMk cId="0" sldId="256"/>
        </pc:sldMkLst>
        <pc:spChg chg="mod">
          <ac:chgData name="rajesh.k3006@outlook.com" userId="f1d0240018707e6f" providerId="LiveId" clId="{F720DD02-2B2E-4328-BC77-5B6211EB70F3}" dt="2025-08-29T08:25:55.046" v="99" actId="255"/>
          <ac:spMkLst>
            <pc:docMk/>
            <pc:sldMk cId="0" sldId="256"/>
            <ac:spMk id="99" creationId="{00000000-0000-0000-0000-000000000000}"/>
          </ac:spMkLst>
        </pc:spChg>
        <pc:picChg chg="mod">
          <ac:chgData name="rajesh.k3006@outlook.com" userId="f1d0240018707e6f" providerId="LiveId" clId="{F720DD02-2B2E-4328-BC77-5B6211EB70F3}" dt="2025-08-28T18:31:54.447" v="87" actId="1076"/>
          <ac:picMkLst>
            <pc:docMk/>
            <pc:sldMk cId="0" sldId="256"/>
            <ac:picMk id="98" creationId="{00000000-0000-0000-0000-000000000000}"/>
          </ac:picMkLst>
        </pc:picChg>
      </pc:sldChg>
      <pc:sldChg chg="delSp modSp del mod modTransition delAnim">
        <pc:chgData name="rajesh.k3006@outlook.com" userId="f1d0240018707e6f" providerId="LiveId" clId="{F720DD02-2B2E-4328-BC77-5B6211EB70F3}" dt="2025-08-29T08:27:09.398" v="108" actId="47"/>
        <pc:sldMkLst>
          <pc:docMk/>
          <pc:sldMk cId="0" sldId="257"/>
        </pc:sldMkLst>
      </pc:sldChg>
      <pc:sldChg chg="modSp mod ord modTransition">
        <pc:chgData name="rajesh.k3006@outlook.com" userId="f1d0240018707e6f" providerId="LiveId" clId="{F720DD02-2B2E-4328-BC77-5B6211EB70F3}" dt="2025-08-28T18:33:59.310" v="98"/>
        <pc:sldMkLst>
          <pc:docMk/>
          <pc:sldMk cId="0" sldId="258"/>
        </pc:sldMkLst>
        <pc:spChg chg="mod">
          <ac:chgData name="rajesh.k3006@outlook.com" userId="f1d0240018707e6f" providerId="LiveId" clId="{F720DD02-2B2E-4328-BC77-5B6211EB70F3}" dt="2025-08-28T18:25:09.914" v="35"/>
          <ac:spMkLst>
            <pc:docMk/>
            <pc:sldMk cId="0" sldId="258"/>
            <ac:spMk id="110" creationId="{00000000-0000-0000-0000-000000000000}"/>
          </ac:spMkLst>
        </pc:spChg>
      </pc:sldChg>
      <pc:sldChg chg="modTransition">
        <pc:chgData name="rajesh.k3006@outlook.com" userId="f1d0240018707e6f" providerId="LiveId" clId="{F720DD02-2B2E-4328-BC77-5B6211EB70F3}" dt="2025-08-28T18:33:59.310" v="98"/>
        <pc:sldMkLst>
          <pc:docMk/>
          <pc:sldMk cId="0" sldId="259"/>
        </pc:sldMkLst>
      </pc:sldChg>
      <pc:sldChg chg="addSp modSp add del mod modTransition">
        <pc:chgData name="rajesh.k3006@outlook.com" userId="f1d0240018707e6f" providerId="LiveId" clId="{F720DD02-2B2E-4328-BC77-5B6211EB70F3}" dt="2025-08-29T08:32:19.820" v="123" actId="47"/>
        <pc:sldMkLst>
          <pc:docMk/>
          <pc:sldMk cId="1037165491" sldId="260"/>
        </pc:sldMkLst>
      </pc:sldChg>
      <pc:sldChg chg="modSp add mod modTransition">
        <pc:chgData name="rajesh.k3006@outlook.com" userId="f1d0240018707e6f" providerId="LiveId" clId="{F720DD02-2B2E-4328-BC77-5B6211EB70F3}" dt="2025-08-28T18:33:59.310" v="98"/>
        <pc:sldMkLst>
          <pc:docMk/>
          <pc:sldMk cId="851830295" sldId="261"/>
        </pc:sldMkLst>
        <pc:spChg chg="mod">
          <ac:chgData name="rajesh.k3006@outlook.com" userId="f1d0240018707e6f" providerId="LiveId" clId="{F720DD02-2B2E-4328-BC77-5B6211EB70F3}" dt="2025-08-28T18:25:43.380" v="39"/>
          <ac:spMkLst>
            <pc:docMk/>
            <pc:sldMk cId="851830295" sldId="261"/>
            <ac:spMk id="110" creationId="{5931C995-18A5-C67B-C424-D10E62FDFECC}"/>
          </ac:spMkLst>
        </pc:spChg>
      </pc:sldChg>
      <pc:sldChg chg="modSp add mod modTransition">
        <pc:chgData name="rajesh.k3006@outlook.com" userId="f1d0240018707e6f" providerId="LiveId" clId="{F720DD02-2B2E-4328-BC77-5B6211EB70F3}" dt="2025-08-28T18:33:59.310" v="98"/>
        <pc:sldMkLst>
          <pc:docMk/>
          <pc:sldMk cId="4057429909" sldId="262"/>
        </pc:sldMkLst>
      </pc:sldChg>
      <pc:sldChg chg="modSp add mod replId modTransition">
        <pc:chgData name="rajesh.k3006@outlook.com" userId="f1d0240018707e6f" providerId="LiveId" clId="{F720DD02-2B2E-4328-BC77-5B6211EB70F3}" dt="2025-08-28T18:33:59.310" v="98"/>
        <pc:sldMkLst>
          <pc:docMk/>
          <pc:sldMk cId="1535987041" sldId="263"/>
        </pc:sldMkLst>
        <pc:spChg chg="mod">
          <ac:chgData name="rajesh.k3006@outlook.com" userId="f1d0240018707e6f" providerId="LiveId" clId="{F720DD02-2B2E-4328-BC77-5B6211EB70F3}" dt="2025-08-28T18:26:14.990" v="57"/>
          <ac:spMkLst>
            <pc:docMk/>
            <pc:sldMk cId="1535987041" sldId="263"/>
            <ac:spMk id="110" creationId="{FDFB6351-146A-C92F-2C04-BC75D514E3EE}"/>
          </ac:spMkLst>
        </pc:spChg>
      </pc:sldChg>
      <pc:sldChg chg="modSp add mod replId modTransition">
        <pc:chgData name="rajesh.k3006@outlook.com" userId="f1d0240018707e6f" providerId="LiveId" clId="{F720DD02-2B2E-4328-BC77-5B6211EB70F3}" dt="2025-08-28T18:33:59.310" v="98"/>
        <pc:sldMkLst>
          <pc:docMk/>
          <pc:sldMk cId="554964850" sldId="264"/>
        </pc:sldMkLst>
        <pc:spChg chg="mod">
          <ac:chgData name="rajesh.k3006@outlook.com" userId="f1d0240018707e6f" providerId="LiveId" clId="{F720DD02-2B2E-4328-BC77-5B6211EB70F3}" dt="2025-08-28T18:26:30.617" v="59"/>
          <ac:spMkLst>
            <pc:docMk/>
            <pc:sldMk cId="554964850" sldId="264"/>
            <ac:spMk id="110" creationId="{CB467355-6D22-9AC9-9EAE-E59F77371D4E}"/>
          </ac:spMkLst>
        </pc:spChg>
      </pc:sldChg>
      <pc:sldChg chg="modSp add mod modTransition">
        <pc:chgData name="rajesh.k3006@outlook.com" userId="f1d0240018707e6f" providerId="LiveId" clId="{F720DD02-2B2E-4328-BC77-5B6211EB70F3}" dt="2025-08-28T18:33:59.310" v="98"/>
        <pc:sldMkLst>
          <pc:docMk/>
          <pc:sldMk cId="2772242548" sldId="265"/>
        </pc:sldMkLst>
        <pc:spChg chg="mod">
          <ac:chgData name="rajesh.k3006@outlook.com" userId="f1d0240018707e6f" providerId="LiveId" clId="{F720DD02-2B2E-4328-BC77-5B6211EB70F3}" dt="2025-08-28T18:26:41.364" v="61"/>
          <ac:spMkLst>
            <pc:docMk/>
            <pc:sldMk cId="2772242548" sldId="265"/>
            <ac:spMk id="110" creationId="{BFCAD618-6087-E6EC-5C9A-B6591D91DDF7}"/>
          </ac:spMkLst>
        </pc:spChg>
      </pc:sldChg>
      <pc:sldChg chg="modSp add mod replId modTransition">
        <pc:chgData name="rajesh.k3006@outlook.com" userId="f1d0240018707e6f" providerId="LiveId" clId="{F720DD02-2B2E-4328-BC77-5B6211EB70F3}" dt="2025-08-29T08:27:32.120" v="109" actId="14100"/>
        <pc:sldMkLst>
          <pc:docMk/>
          <pc:sldMk cId="3868156305" sldId="266"/>
        </pc:sldMkLst>
        <pc:spChg chg="mod">
          <ac:chgData name="rajesh.k3006@outlook.com" userId="f1d0240018707e6f" providerId="LiveId" clId="{F720DD02-2B2E-4328-BC77-5B6211EB70F3}" dt="2025-08-29T08:27:32.120" v="109" actId="14100"/>
          <ac:spMkLst>
            <pc:docMk/>
            <pc:sldMk cId="3868156305" sldId="266"/>
            <ac:spMk id="110" creationId="{FF5170A4-A66E-D5CC-DE87-F4BD25162D8D}"/>
          </ac:spMkLst>
        </pc:spChg>
      </pc:sldChg>
      <pc:sldChg chg="add del">
        <pc:chgData name="rajesh.k3006@outlook.com" userId="f1d0240018707e6f" providerId="LiveId" clId="{F720DD02-2B2E-4328-BC77-5B6211EB70F3}" dt="2025-08-28T18:27:07.878" v="71" actId="47"/>
        <pc:sldMkLst>
          <pc:docMk/>
          <pc:sldMk cId="408172643" sldId="267"/>
        </pc:sldMkLst>
      </pc:sldChg>
      <pc:sldChg chg="add del replId">
        <pc:chgData name="rajesh.k3006@outlook.com" userId="f1d0240018707e6f" providerId="LiveId" clId="{F720DD02-2B2E-4328-BC77-5B6211EB70F3}" dt="2025-08-28T18:24:22.744" v="32" actId="47"/>
        <pc:sldMkLst>
          <pc:docMk/>
          <pc:sldMk cId="1781091749" sldId="267"/>
        </pc:sldMkLst>
      </pc:sldChg>
      <pc:sldChg chg="addSp delSp modSp new modAnim">
        <pc:chgData name="rajesh.k3006@outlook.com" userId="f1d0240018707e6f" providerId="LiveId" clId="{F720DD02-2B2E-4328-BC77-5B6211EB70F3}" dt="2025-08-29T08:27:06.282" v="107"/>
        <pc:sldMkLst>
          <pc:docMk/>
          <pc:sldMk cId="3473722468" sldId="267"/>
        </pc:sldMkLst>
      </pc:sldChg>
      <pc:sldChg chg="addSp modSp new mod">
        <pc:chgData name="rajesh.k3006@outlook.com" userId="f1d0240018707e6f" providerId="LiveId" clId="{F720DD02-2B2E-4328-BC77-5B6211EB70F3}" dt="2025-08-29T08:32:45.671" v="128" actId="14100"/>
        <pc:sldMkLst>
          <pc:docMk/>
          <pc:sldMk cId="3637039752" sldId="268"/>
        </pc:sldMkLst>
        <pc:spChg chg="mod">
          <ac:chgData name="rajesh.k3006@outlook.com" userId="f1d0240018707e6f" providerId="LiveId" clId="{F720DD02-2B2E-4328-BC77-5B6211EB70F3}" dt="2025-08-29T08:32:15.620" v="122"/>
          <ac:spMkLst>
            <pc:docMk/>
            <pc:sldMk cId="3637039752" sldId="268"/>
            <ac:spMk id="2" creationId="{1272BAB2-8F45-7AE9-21D9-C5432635B6AC}"/>
          </ac:spMkLst>
        </pc:spChg>
        <pc:picChg chg="add mod">
          <ac:chgData name="rajesh.k3006@outlook.com" userId="f1d0240018707e6f" providerId="LiveId" clId="{F720DD02-2B2E-4328-BC77-5B6211EB70F3}" dt="2025-08-29T08:32:45.671" v="128" actId="14100"/>
          <ac:picMkLst>
            <pc:docMk/>
            <pc:sldMk cId="3637039752" sldId="268"/>
            <ac:picMk id="4" creationId="{02F05797-1F80-B902-335C-E5C09B45AB2D}"/>
          </ac:picMkLst>
        </pc:picChg>
      </pc:sldChg>
      <pc:sldChg chg="addSp delSp modSp new mod">
        <pc:chgData name="rajesh.k3006@outlook.com" userId="f1d0240018707e6f" providerId="LiveId" clId="{F720DD02-2B2E-4328-BC77-5B6211EB70F3}" dt="2025-08-29T08:43:47.532" v="174" actId="255"/>
        <pc:sldMkLst>
          <pc:docMk/>
          <pc:sldMk cId="3290606320" sldId="269"/>
        </pc:sldMkLst>
        <pc:spChg chg="mod">
          <ac:chgData name="rajesh.k3006@outlook.com" userId="f1d0240018707e6f" providerId="LiveId" clId="{F720DD02-2B2E-4328-BC77-5B6211EB70F3}" dt="2025-08-29T08:43:47.532" v="174" actId="255"/>
          <ac:spMkLst>
            <pc:docMk/>
            <pc:sldMk cId="3290606320" sldId="269"/>
            <ac:spMk id="2" creationId="{AC2750F4-8375-AFC3-32B7-57BAA426EE3F}"/>
          </ac:spMkLst>
        </pc:spChg>
      </pc:sldChg>
      <pc:sldChg chg="modSp new del mod">
        <pc:chgData name="rajesh.k3006@outlook.com" userId="f1d0240018707e6f" providerId="LiveId" clId="{F720DD02-2B2E-4328-BC77-5B6211EB70F3}" dt="2025-08-29T08:37:41.938" v="148" actId="47"/>
        <pc:sldMkLst>
          <pc:docMk/>
          <pc:sldMk cId="3878233343" sldId="269"/>
        </pc:sldMkLst>
      </pc:sldChg>
      <pc:sldChg chg="new del">
        <pc:chgData name="rajesh.k3006@outlook.com" userId="f1d0240018707e6f" providerId="LiveId" clId="{F720DD02-2B2E-4328-BC77-5B6211EB70F3}" dt="2025-08-29T08:37:48.801" v="149" actId="47"/>
        <pc:sldMkLst>
          <pc:docMk/>
          <pc:sldMk cId="202542779" sldId="270"/>
        </pc:sldMkLst>
      </pc:sldChg>
      <pc:sldChg chg="addSp modSp new mod">
        <pc:chgData name="rajesh.k3006@outlook.com" userId="f1d0240018707e6f" providerId="LiveId" clId="{F720DD02-2B2E-4328-BC77-5B6211EB70F3}" dt="2025-08-29T08:46:56.696" v="193" actId="14100"/>
        <pc:sldMkLst>
          <pc:docMk/>
          <pc:sldMk cId="383933514" sldId="270"/>
        </pc:sldMkLst>
        <pc:spChg chg="add mod">
          <ac:chgData name="rajesh.k3006@outlook.com" userId="f1d0240018707e6f" providerId="LiveId" clId="{F720DD02-2B2E-4328-BC77-5B6211EB70F3}" dt="2025-08-29T08:44:50.232" v="186" actId="113"/>
          <ac:spMkLst>
            <pc:docMk/>
            <pc:sldMk cId="383933514" sldId="270"/>
            <ac:spMk id="3" creationId="{37843CDB-371F-CFB4-76F6-AE62AF7B29D4}"/>
          </ac:spMkLst>
        </pc:spChg>
        <pc:picChg chg="add mod">
          <ac:chgData name="rajesh.k3006@outlook.com" userId="f1d0240018707e6f" providerId="LiveId" clId="{F720DD02-2B2E-4328-BC77-5B6211EB70F3}" dt="2025-08-29T08:46:56.696" v="193" actId="14100"/>
          <ac:picMkLst>
            <pc:docMk/>
            <pc:sldMk cId="383933514" sldId="270"/>
            <ac:picMk id="5" creationId="{E42E1A82-2439-10F2-3141-5F4447620D9F}"/>
          </ac:picMkLst>
        </pc:picChg>
        <pc:picChg chg="add mod">
          <ac:chgData name="rajesh.k3006@outlook.com" userId="f1d0240018707e6f" providerId="LiveId" clId="{F720DD02-2B2E-4328-BC77-5B6211EB70F3}" dt="2025-08-29T08:46:02.121" v="192" actId="14100"/>
          <ac:picMkLst>
            <pc:docMk/>
            <pc:sldMk cId="383933514" sldId="270"/>
            <ac:picMk id="7" creationId="{09F94AD9-9468-5823-9C62-4AA3C30777CE}"/>
          </ac:picMkLst>
        </pc:picChg>
      </pc:sldChg>
      <pc:sldChg chg="addSp modSp new mod">
        <pc:chgData name="rajesh.k3006@outlook.com" userId="f1d0240018707e6f" providerId="LiveId" clId="{F720DD02-2B2E-4328-BC77-5B6211EB70F3}" dt="2025-08-29T08:51:01.601" v="208" actId="1076"/>
        <pc:sldMkLst>
          <pc:docMk/>
          <pc:sldMk cId="477524710" sldId="271"/>
        </pc:sldMkLst>
        <pc:spChg chg="add mod">
          <ac:chgData name="rajesh.k3006@outlook.com" userId="f1d0240018707e6f" providerId="LiveId" clId="{F720DD02-2B2E-4328-BC77-5B6211EB70F3}" dt="2025-08-29T08:49:20.384" v="201" actId="122"/>
          <ac:spMkLst>
            <pc:docMk/>
            <pc:sldMk cId="477524710" sldId="271"/>
            <ac:spMk id="3" creationId="{64BE7026-D45A-0137-4FB3-46FA146B2264}"/>
          </ac:spMkLst>
        </pc:spChg>
      </pc:sldChg>
      <pc:sldChg chg="new del">
        <pc:chgData name="rajesh.k3006@outlook.com" userId="f1d0240018707e6f" providerId="LiveId" clId="{F720DD02-2B2E-4328-BC77-5B6211EB70F3}" dt="2025-08-29T08:37:48.801" v="149" actId="47"/>
        <pc:sldMkLst>
          <pc:docMk/>
          <pc:sldMk cId="2863434375" sldId="271"/>
        </pc:sldMkLst>
      </pc:sldChg>
      <pc:sldChg chg="new del">
        <pc:chgData name="rajesh.k3006@outlook.com" userId="f1d0240018707e6f" providerId="LiveId" clId="{F720DD02-2B2E-4328-BC77-5B6211EB70F3}" dt="2025-08-29T08:33:32.306" v="133" actId="47"/>
        <pc:sldMkLst>
          <pc:docMk/>
          <pc:sldMk cId="813692994" sldId="272"/>
        </pc:sldMkLst>
      </pc:sldChg>
      <pc:sldChg chg="add del">
        <pc:chgData name="rajesh.k3006@outlook.com" userId="f1d0240018707e6f" providerId="LiveId" clId="{F720DD02-2B2E-4328-BC77-5B6211EB70F3}" dt="2025-08-29T08:37:48.801" v="149" actId="47"/>
        <pc:sldMkLst>
          <pc:docMk/>
          <pc:sldMk cId="2716294065" sldId="272"/>
        </pc:sldMkLst>
      </pc:sldChg>
      <pc:sldChg chg="addSp modSp new mod">
        <pc:chgData name="rajesh.k3006@outlook.com" userId="f1d0240018707e6f" providerId="LiveId" clId="{F720DD02-2B2E-4328-BC77-5B6211EB70F3}" dt="2025-08-29T08:57:20.142" v="221" actId="1076"/>
        <pc:sldMkLst>
          <pc:docMk/>
          <pc:sldMk cId="3278411949" sldId="272"/>
        </pc:sldMkLst>
        <pc:spChg chg="add mod">
          <ac:chgData name="rajesh.k3006@outlook.com" userId="f1d0240018707e6f" providerId="LiveId" clId="{F720DD02-2B2E-4328-BC77-5B6211EB70F3}" dt="2025-08-29T08:51:45.221" v="215" actId="14100"/>
          <ac:spMkLst>
            <pc:docMk/>
            <pc:sldMk cId="3278411949" sldId="272"/>
            <ac:spMk id="3" creationId="{B2F253F7-F5B7-8939-AFDD-7B3DB5549108}"/>
          </ac:spMkLst>
        </pc:spChg>
        <pc:picChg chg="add mod">
          <ac:chgData name="rajesh.k3006@outlook.com" userId="f1d0240018707e6f" providerId="LiveId" clId="{F720DD02-2B2E-4328-BC77-5B6211EB70F3}" dt="2025-08-29T08:57:14.733" v="220" actId="1076"/>
          <ac:picMkLst>
            <pc:docMk/>
            <pc:sldMk cId="3278411949" sldId="272"/>
            <ac:picMk id="9" creationId="{3FBFD3A4-55AC-C874-343B-C669DE1E198A}"/>
          </ac:picMkLst>
        </pc:picChg>
        <pc:picChg chg="add mod">
          <ac:chgData name="rajesh.k3006@outlook.com" userId="f1d0240018707e6f" providerId="LiveId" clId="{F720DD02-2B2E-4328-BC77-5B6211EB70F3}" dt="2025-08-29T08:57:20.142" v="221" actId="1076"/>
          <ac:picMkLst>
            <pc:docMk/>
            <pc:sldMk cId="3278411949" sldId="272"/>
            <ac:picMk id="11" creationId="{30B21489-95D2-91F2-4F4A-BFC7B1B97FF1}"/>
          </ac:picMkLst>
        </pc:picChg>
      </pc:sldChg>
      <pc:sldChg chg="addSp modSp new mod">
        <pc:chgData name="rajesh.k3006@outlook.com" userId="f1d0240018707e6f" providerId="LiveId" clId="{F720DD02-2B2E-4328-BC77-5B6211EB70F3}" dt="2025-08-29T09:01:36.435" v="243" actId="113"/>
        <pc:sldMkLst>
          <pc:docMk/>
          <pc:sldMk cId="1721616697" sldId="273"/>
        </pc:sldMkLst>
        <pc:spChg chg="add mod">
          <ac:chgData name="rajesh.k3006@outlook.com" userId="f1d0240018707e6f" providerId="LiveId" clId="{F720DD02-2B2E-4328-BC77-5B6211EB70F3}" dt="2025-08-29T09:01:36.435" v="243" actId="113"/>
          <ac:spMkLst>
            <pc:docMk/>
            <pc:sldMk cId="1721616697" sldId="273"/>
            <ac:spMk id="3" creationId="{011AFD1A-D03E-9B91-3389-526561CA9E00}"/>
          </ac:spMkLst>
        </pc:spChg>
      </pc:sldChg>
      <pc:sldChg chg="add del replId">
        <pc:chgData name="rajesh.k3006@outlook.com" userId="f1d0240018707e6f" providerId="LiveId" clId="{F720DD02-2B2E-4328-BC77-5B6211EB70F3}" dt="2025-08-29T08:37:48.801" v="149" actId="47"/>
        <pc:sldMkLst>
          <pc:docMk/>
          <pc:sldMk cId="2611590396" sldId="273"/>
        </pc:sldMkLst>
      </pc:sldChg>
      <pc:sldChg chg="add del replId">
        <pc:chgData name="rajesh.k3006@outlook.com" userId="f1d0240018707e6f" providerId="LiveId" clId="{F720DD02-2B2E-4328-BC77-5B6211EB70F3}" dt="2025-08-29T08:37:48.801" v="149" actId="47"/>
        <pc:sldMkLst>
          <pc:docMk/>
          <pc:sldMk cId="1725924113" sldId="274"/>
        </pc:sldMkLst>
      </pc:sldChg>
      <pc:sldChg chg="new">
        <pc:chgData name="rajesh.k3006@outlook.com" userId="f1d0240018707e6f" providerId="LiveId" clId="{F720DD02-2B2E-4328-BC77-5B6211EB70F3}" dt="2025-08-29T09:01:42.306" v="244" actId="680"/>
        <pc:sldMkLst>
          <pc:docMk/>
          <pc:sldMk cId="2748895267" sldId="274"/>
        </pc:sldMkLst>
      </pc:sldChg>
      <pc:sldMasterChg chg="modTransition modSldLayout">
        <pc:chgData name="rajesh.k3006@outlook.com" userId="f1d0240018707e6f" providerId="LiveId" clId="{F720DD02-2B2E-4328-BC77-5B6211EB70F3}" dt="2025-08-28T18:33:59.310" v="98"/>
        <pc:sldMasterMkLst>
          <pc:docMk/>
          <pc:sldMasterMk cId="0" sldId="2147483648"/>
        </pc:sldMasterMkLst>
        <pc:sldLayoutChg chg="modTransition">
          <pc:chgData name="rajesh.k3006@outlook.com" userId="f1d0240018707e6f" providerId="LiveId" clId="{F720DD02-2B2E-4328-BC77-5B6211EB70F3}" dt="2025-08-28T18:33:59.310" v="98"/>
          <pc:sldLayoutMkLst>
            <pc:docMk/>
            <pc:sldMasterMk cId="0" sldId="2147483648"/>
            <pc:sldLayoutMk cId="0" sldId="2147483649"/>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0"/>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1"/>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2"/>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3"/>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4"/>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5"/>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6"/>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7"/>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8"/>
          </pc:sldLayoutMkLst>
        </pc:sldLayoutChg>
        <pc:sldLayoutChg chg="modTransition">
          <pc:chgData name="rajesh.k3006@outlook.com" userId="f1d0240018707e6f" providerId="LiveId" clId="{F720DD02-2B2E-4328-BC77-5B6211EB70F3}" dt="2025-08-28T18:33:59.310" v="98"/>
          <pc:sldLayoutMkLst>
            <pc:docMk/>
            <pc:sldMasterMk cId="0" sldId="2147483648"/>
            <pc:sldLayoutMk cId="0" sldId="2147483659"/>
          </pc:sldLayoutMkLst>
        </pc:sldLayoutChg>
      </pc:sldMasterChg>
      <pc:sldMasterChg chg="modTransition modSldLayout">
        <pc:chgData name="rajesh.k3006@outlook.com" userId="f1d0240018707e6f" providerId="LiveId" clId="{F720DD02-2B2E-4328-BC77-5B6211EB70F3}" dt="2025-08-28T18:32:29.454" v="89"/>
        <pc:sldMasterMkLst>
          <pc:docMk/>
          <pc:sldMasterMk cId="1022258772" sldId="2147483660"/>
        </pc:sldMasterMkLst>
        <pc:sldLayoutChg chg="modTransition">
          <pc:chgData name="rajesh.k3006@outlook.com" userId="f1d0240018707e6f" providerId="LiveId" clId="{F720DD02-2B2E-4328-BC77-5B6211EB70F3}" dt="2025-08-28T18:32:29.454" v="89"/>
          <pc:sldLayoutMkLst>
            <pc:docMk/>
            <pc:sldMasterMk cId="1022258772" sldId="2147483660"/>
            <pc:sldLayoutMk cId="1613526271" sldId="2147483661"/>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3311919935" sldId="2147483662"/>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418573236" sldId="2147483663"/>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4098749127" sldId="2147483664"/>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439111507" sldId="2147483665"/>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1855149824" sldId="2147483666"/>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3969505703" sldId="2147483667"/>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022299491" sldId="2147483668"/>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11916228" sldId="2147483676"/>
          </pc:sldLayoutMkLst>
        </pc:sldLayoutChg>
        <pc:sldLayoutChg chg="modTransition">
          <pc:chgData name="rajesh.k3006@outlook.com" userId="f1d0240018707e6f" providerId="LiveId" clId="{F720DD02-2B2E-4328-BC77-5B6211EB70F3}" dt="2025-08-28T18:32:29.454" v="89"/>
          <pc:sldLayoutMkLst>
            <pc:docMk/>
            <pc:sldMasterMk cId="1022258772" sldId="2147483660"/>
            <pc:sldLayoutMk cId="2989958038"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234E15E-DC92-1640-1B5C-D14BE5172CD5}"/>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30F0714-5696-DA8B-F678-99D7C2642F4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64281114-BC2A-B5AC-55E3-369300795F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360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77B83C1-78CB-68FE-EC65-2219A2CDC705}"/>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A23A87D6-BEE1-D20A-CE0A-BCEBAF51F8B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A1DD0F67-6DF1-5011-5E83-B2531D14FF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37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DFDB3DD4-B1AA-B5B5-3E3D-F9E7E021718D}"/>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926EF84-BE98-B918-49D4-46E304EE92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7C986AB0-E67E-D266-9CEE-A459BE3F8A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51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7BA0414-C3EA-B05C-28C5-849FAA84582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7695D4F-26BD-155C-A415-5F5E0312334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C3B32CE5-C4BF-3D96-7D70-DCB96AA348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9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9D472C4-5525-BCD3-F7BC-24A52D5E3AD7}"/>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CFB86C9-43B8-65E8-045D-654D645FBC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a:extLst>
              <a:ext uri="{FF2B5EF4-FFF2-40B4-BE49-F238E27FC236}">
                <a16:creationId xmlns:a16="http://schemas.microsoft.com/office/drawing/2014/main" id="{D1AC7C10-A37E-1643-3A40-7E13E8FC2B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11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22256" y="-8889"/>
            <a:ext cx="5997024" cy="410433"/>
          </a:xfrm>
          <a:prstGeom prst="rect">
            <a:avLst/>
          </a:prstGeom>
        </p:spPr>
        <p:txBody>
          <a:bodyPr wrap="square" lIns="0" tIns="0" rIns="0" bIns="0">
            <a:spAutoFit/>
          </a:bodyPr>
          <a:lstStyle>
            <a:lvl1pPr>
              <a:defRPr sz="2667" b="1" i="0">
                <a:solidFill>
                  <a:srgbClr val="1A1C1E"/>
                </a:solidFill>
                <a:latin typeface="Arial"/>
                <a:cs typeface="Arial"/>
              </a:defRPr>
            </a:lvl1pPr>
          </a:lstStyle>
          <a:p>
            <a:endParaRPr/>
          </a:p>
        </p:txBody>
      </p:sp>
      <p:sp>
        <p:nvSpPr>
          <p:cNvPr id="3" name="Holder 3"/>
          <p:cNvSpPr>
            <a:spLocks noGrp="1"/>
          </p:cNvSpPr>
          <p:nvPr>
            <p:ph type="subTitle" idx="4"/>
          </p:nvPr>
        </p:nvSpPr>
        <p:spPr>
          <a:xfrm>
            <a:off x="1828800" y="3840481"/>
            <a:ext cx="8534400" cy="287323"/>
          </a:xfrm>
          <a:prstGeom prst="rect">
            <a:avLst/>
          </a:prstGeom>
        </p:spPr>
        <p:txBody>
          <a:bodyPr wrap="square" lIns="0" tIns="0" rIns="0" bIns="0">
            <a:spAutoFit/>
          </a:bodyPr>
          <a:lstStyle>
            <a:lvl1pPr>
              <a:defRPr sz="186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2141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9804323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63151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6508568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5998712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121666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861474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070544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445942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5510687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862402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g object 16"/>
          <p:cNvSpPr/>
          <p:nvPr/>
        </p:nvSpPr>
        <p:spPr>
          <a:xfrm>
            <a:off x="8041788" y="1"/>
            <a:ext cx="4150360" cy="3160607"/>
          </a:xfrm>
          <a:custGeom>
            <a:avLst/>
            <a:gdLst/>
            <a:ahLst/>
            <a:cxnLst/>
            <a:rect l="l" t="t" r="r" b="b"/>
            <a:pathLst>
              <a:path w="3112770" h="2370455">
                <a:moveTo>
                  <a:pt x="3112658" y="0"/>
                </a:moveTo>
                <a:lnTo>
                  <a:pt x="0" y="0"/>
                </a:lnTo>
                <a:lnTo>
                  <a:pt x="6238" y="18414"/>
                </a:lnTo>
                <a:lnTo>
                  <a:pt x="12588" y="41655"/>
                </a:lnTo>
                <a:lnTo>
                  <a:pt x="22875" y="88391"/>
                </a:lnTo>
                <a:lnTo>
                  <a:pt x="30241" y="135636"/>
                </a:lnTo>
                <a:lnTo>
                  <a:pt x="34813" y="183387"/>
                </a:lnTo>
                <a:lnTo>
                  <a:pt x="36718" y="207390"/>
                </a:lnTo>
                <a:lnTo>
                  <a:pt x="37607" y="231266"/>
                </a:lnTo>
                <a:lnTo>
                  <a:pt x="38623" y="255142"/>
                </a:lnTo>
                <a:lnTo>
                  <a:pt x="38623" y="303402"/>
                </a:lnTo>
                <a:lnTo>
                  <a:pt x="37607" y="400430"/>
                </a:lnTo>
                <a:lnTo>
                  <a:pt x="37226" y="448563"/>
                </a:lnTo>
                <a:lnTo>
                  <a:pt x="37226" y="497077"/>
                </a:lnTo>
                <a:lnTo>
                  <a:pt x="37607" y="521080"/>
                </a:lnTo>
                <a:lnTo>
                  <a:pt x="38623" y="545338"/>
                </a:lnTo>
                <a:lnTo>
                  <a:pt x="39512" y="569213"/>
                </a:lnTo>
                <a:lnTo>
                  <a:pt x="43703" y="617092"/>
                </a:lnTo>
                <a:lnTo>
                  <a:pt x="50180" y="664845"/>
                </a:lnTo>
                <a:lnTo>
                  <a:pt x="59832" y="711962"/>
                </a:lnTo>
                <a:lnTo>
                  <a:pt x="73802" y="760476"/>
                </a:lnTo>
                <a:lnTo>
                  <a:pt x="77993" y="773049"/>
                </a:lnTo>
                <a:lnTo>
                  <a:pt x="82184" y="785495"/>
                </a:lnTo>
                <a:lnTo>
                  <a:pt x="87264" y="797940"/>
                </a:lnTo>
                <a:lnTo>
                  <a:pt x="92344" y="810133"/>
                </a:lnTo>
                <a:lnTo>
                  <a:pt x="97424" y="822578"/>
                </a:lnTo>
                <a:lnTo>
                  <a:pt x="103393" y="834771"/>
                </a:lnTo>
                <a:lnTo>
                  <a:pt x="108981" y="846836"/>
                </a:lnTo>
                <a:lnTo>
                  <a:pt x="115458" y="859027"/>
                </a:lnTo>
                <a:lnTo>
                  <a:pt x="121935" y="870838"/>
                </a:lnTo>
                <a:lnTo>
                  <a:pt x="128412" y="882903"/>
                </a:lnTo>
                <a:lnTo>
                  <a:pt x="135397" y="894714"/>
                </a:lnTo>
                <a:lnTo>
                  <a:pt x="142763" y="906145"/>
                </a:lnTo>
                <a:lnTo>
                  <a:pt x="157622" y="929386"/>
                </a:lnTo>
                <a:lnTo>
                  <a:pt x="173878" y="952246"/>
                </a:lnTo>
                <a:lnTo>
                  <a:pt x="209057" y="996569"/>
                </a:lnTo>
                <a:lnTo>
                  <a:pt x="247919" y="1039240"/>
                </a:lnTo>
                <a:lnTo>
                  <a:pt x="290083" y="1080135"/>
                </a:lnTo>
                <a:lnTo>
                  <a:pt x="335930" y="1118997"/>
                </a:lnTo>
                <a:lnTo>
                  <a:pt x="384698" y="1155700"/>
                </a:lnTo>
                <a:lnTo>
                  <a:pt x="436006" y="1189989"/>
                </a:lnTo>
                <a:lnTo>
                  <a:pt x="490743" y="1221866"/>
                </a:lnTo>
                <a:lnTo>
                  <a:pt x="547258" y="1250950"/>
                </a:lnTo>
                <a:lnTo>
                  <a:pt x="591708" y="1271142"/>
                </a:lnTo>
                <a:lnTo>
                  <a:pt x="621807" y="1283208"/>
                </a:lnTo>
                <a:lnTo>
                  <a:pt x="637047" y="1289430"/>
                </a:lnTo>
                <a:lnTo>
                  <a:pt x="683910" y="1306067"/>
                </a:lnTo>
                <a:lnTo>
                  <a:pt x="731535" y="1321053"/>
                </a:lnTo>
                <a:lnTo>
                  <a:pt x="788050" y="1335913"/>
                </a:lnTo>
                <a:lnTo>
                  <a:pt x="837199" y="1346708"/>
                </a:lnTo>
                <a:lnTo>
                  <a:pt x="936259" y="1364361"/>
                </a:lnTo>
                <a:lnTo>
                  <a:pt x="1036843" y="1377188"/>
                </a:lnTo>
                <a:lnTo>
                  <a:pt x="1113297" y="1384427"/>
                </a:lnTo>
                <a:lnTo>
                  <a:pt x="1215151" y="1392809"/>
                </a:lnTo>
                <a:lnTo>
                  <a:pt x="1317513" y="1400048"/>
                </a:lnTo>
                <a:lnTo>
                  <a:pt x="1419875" y="1408429"/>
                </a:lnTo>
                <a:lnTo>
                  <a:pt x="1496329" y="1416050"/>
                </a:lnTo>
                <a:lnTo>
                  <a:pt x="1546875" y="1422273"/>
                </a:lnTo>
                <a:lnTo>
                  <a:pt x="1594627" y="1428877"/>
                </a:lnTo>
                <a:lnTo>
                  <a:pt x="1639077" y="1435735"/>
                </a:lnTo>
                <a:lnTo>
                  <a:pt x="1661302" y="1439926"/>
                </a:lnTo>
                <a:lnTo>
                  <a:pt x="1683019" y="1443736"/>
                </a:lnTo>
                <a:lnTo>
                  <a:pt x="1748805" y="1457198"/>
                </a:lnTo>
                <a:lnTo>
                  <a:pt x="1792366" y="1466977"/>
                </a:lnTo>
                <a:lnTo>
                  <a:pt x="1835419" y="1477772"/>
                </a:lnTo>
                <a:lnTo>
                  <a:pt x="1878472" y="1489202"/>
                </a:lnTo>
                <a:lnTo>
                  <a:pt x="1921144" y="1501266"/>
                </a:lnTo>
                <a:lnTo>
                  <a:pt x="1963308" y="1513713"/>
                </a:lnTo>
                <a:lnTo>
                  <a:pt x="2046620" y="1541145"/>
                </a:lnTo>
                <a:lnTo>
                  <a:pt x="2087895" y="1555750"/>
                </a:lnTo>
                <a:lnTo>
                  <a:pt x="2128662" y="1570989"/>
                </a:lnTo>
                <a:lnTo>
                  <a:pt x="2168921" y="1586484"/>
                </a:lnTo>
                <a:lnTo>
                  <a:pt x="2248677" y="1619503"/>
                </a:lnTo>
                <a:lnTo>
                  <a:pt x="2347737" y="1664208"/>
                </a:lnTo>
                <a:lnTo>
                  <a:pt x="2411745" y="1696085"/>
                </a:lnTo>
                <a:lnTo>
                  <a:pt x="2474229" y="1729994"/>
                </a:lnTo>
                <a:lnTo>
                  <a:pt x="2534427" y="1766062"/>
                </a:lnTo>
                <a:lnTo>
                  <a:pt x="2592339" y="1804289"/>
                </a:lnTo>
                <a:lnTo>
                  <a:pt x="2633106" y="1834007"/>
                </a:lnTo>
                <a:lnTo>
                  <a:pt x="2672476" y="1865629"/>
                </a:lnTo>
                <a:lnTo>
                  <a:pt x="2685430" y="1876298"/>
                </a:lnTo>
                <a:lnTo>
                  <a:pt x="2722006" y="1909572"/>
                </a:lnTo>
                <a:lnTo>
                  <a:pt x="2754518" y="1942464"/>
                </a:lnTo>
                <a:lnTo>
                  <a:pt x="2785506" y="1976501"/>
                </a:lnTo>
                <a:lnTo>
                  <a:pt x="2829067" y="2029206"/>
                </a:lnTo>
                <a:lnTo>
                  <a:pt x="2897647" y="2118614"/>
                </a:lnTo>
                <a:lnTo>
                  <a:pt x="2924444" y="2154301"/>
                </a:lnTo>
                <a:lnTo>
                  <a:pt x="2952257" y="2189988"/>
                </a:lnTo>
                <a:lnTo>
                  <a:pt x="2981467" y="2226437"/>
                </a:lnTo>
                <a:lnTo>
                  <a:pt x="3027822" y="2280158"/>
                </a:lnTo>
                <a:lnTo>
                  <a:pt x="3059826" y="2315464"/>
                </a:lnTo>
                <a:lnTo>
                  <a:pt x="3093100" y="2350135"/>
                </a:lnTo>
                <a:lnTo>
                  <a:pt x="3112658" y="2369911"/>
                </a:lnTo>
                <a:lnTo>
                  <a:pt x="3112658" y="0"/>
                </a:lnTo>
                <a:close/>
              </a:path>
            </a:pathLst>
          </a:custGeom>
          <a:solidFill>
            <a:srgbClr val="A8D13C"/>
          </a:solidFill>
        </p:spPr>
        <p:txBody>
          <a:bodyPr wrap="square" lIns="0" tIns="0" rIns="0" bIns="0" rtlCol="0"/>
          <a:lstStyle/>
          <a:p>
            <a:endParaRPr sz="1867"/>
          </a:p>
        </p:txBody>
      </p:sp>
      <p:sp>
        <p:nvSpPr>
          <p:cNvPr id="17" name="bg object 17"/>
          <p:cNvSpPr/>
          <p:nvPr/>
        </p:nvSpPr>
        <p:spPr>
          <a:xfrm>
            <a:off x="9074497" y="1"/>
            <a:ext cx="3118273" cy="2070100"/>
          </a:xfrm>
          <a:custGeom>
            <a:avLst/>
            <a:gdLst/>
            <a:ahLst/>
            <a:cxnLst/>
            <a:rect l="l" t="t" r="r" b="b"/>
            <a:pathLst>
              <a:path w="2338704" h="1552575">
                <a:moveTo>
                  <a:pt x="2338127" y="0"/>
                </a:moveTo>
                <a:lnTo>
                  <a:pt x="0" y="0"/>
                </a:lnTo>
                <a:lnTo>
                  <a:pt x="3105" y="10287"/>
                </a:lnTo>
                <a:lnTo>
                  <a:pt x="7931" y="23495"/>
                </a:lnTo>
                <a:lnTo>
                  <a:pt x="12503" y="36575"/>
                </a:lnTo>
                <a:lnTo>
                  <a:pt x="17710" y="49657"/>
                </a:lnTo>
                <a:lnTo>
                  <a:pt x="22917" y="62484"/>
                </a:lnTo>
                <a:lnTo>
                  <a:pt x="28124" y="75564"/>
                </a:lnTo>
                <a:lnTo>
                  <a:pt x="33712" y="88391"/>
                </a:lnTo>
                <a:lnTo>
                  <a:pt x="39681" y="100711"/>
                </a:lnTo>
                <a:lnTo>
                  <a:pt x="51619" y="125857"/>
                </a:lnTo>
                <a:lnTo>
                  <a:pt x="78416" y="175005"/>
                </a:lnTo>
                <a:lnTo>
                  <a:pt x="108261" y="221996"/>
                </a:lnTo>
                <a:lnTo>
                  <a:pt x="141027" y="267335"/>
                </a:lnTo>
                <a:lnTo>
                  <a:pt x="176460" y="310514"/>
                </a:lnTo>
                <a:lnTo>
                  <a:pt x="214179" y="351409"/>
                </a:lnTo>
                <a:lnTo>
                  <a:pt x="254692" y="389636"/>
                </a:lnTo>
                <a:lnTo>
                  <a:pt x="297237" y="425576"/>
                </a:lnTo>
                <a:lnTo>
                  <a:pt x="341941" y="458597"/>
                </a:lnTo>
                <a:lnTo>
                  <a:pt x="376993" y="481584"/>
                </a:lnTo>
                <a:lnTo>
                  <a:pt x="412807" y="502538"/>
                </a:lnTo>
                <a:lnTo>
                  <a:pt x="425126" y="508888"/>
                </a:lnTo>
                <a:lnTo>
                  <a:pt x="437445" y="515620"/>
                </a:lnTo>
                <a:lnTo>
                  <a:pt x="475037" y="533653"/>
                </a:lnTo>
                <a:lnTo>
                  <a:pt x="513391" y="549783"/>
                </a:lnTo>
                <a:lnTo>
                  <a:pt x="558984" y="565912"/>
                </a:lnTo>
                <a:lnTo>
                  <a:pt x="598481" y="577596"/>
                </a:lnTo>
                <a:lnTo>
                  <a:pt x="638359" y="587755"/>
                </a:lnTo>
                <a:lnTo>
                  <a:pt x="678237" y="596773"/>
                </a:lnTo>
                <a:lnTo>
                  <a:pt x="759136" y="610615"/>
                </a:lnTo>
                <a:lnTo>
                  <a:pt x="820604" y="618489"/>
                </a:lnTo>
                <a:lnTo>
                  <a:pt x="902646" y="627507"/>
                </a:lnTo>
                <a:lnTo>
                  <a:pt x="985069" y="635380"/>
                </a:lnTo>
                <a:lnTo>
                  <a:pt x="1067365" y="644398"/>
                </a:lnTo>
                <a:lnTo>
                  <a:pt x="1128833" y="652652"/>
                </a:lnTo>
                <a:lnTo>
                  <a:pt x="1169600" y="659384"/>
                </a:lnTo>
                <a:lnTo>
                  <a:pt x="1207954" y="666496"/>
                </a:lnTo>
                <a:lnTo>
                  <a:pt x="1261548" y="678434"/>
                </a:lnTo>
                <a:lnTo>
                  <a:pt x="1279074" y="682625"/>
                </a:lnTo>
                <a:lnTo>
                  <a:pt x="1332033" y="697229"/>
                </a:lnTo>
                <a:lnTo>
                  <a:pt x="1401756" y="719454"/>
                </a:lnTo>
                <a:lnTo>
                  <a:pt x="1470717" y="744854"/>
                </a:lnTo>
                <a:lnTo>
                  <a:pt x="1538154" y="773049"/>
                </a:lnTo>
                <a:lnTo>
                  <a:pt x="1604956" y="803783"/>
                </a:lnTo>
                <a:lnTo>
                  <a:pt x="1670107" y="837184"/>
                </a:lnTo>
                <a:lnTo>
                  <a:pt x="1734242" y="872871"/>
                </a:lnTo>
                <a:lnTo>
                  <a:pt x="1787582" y="904748"/>
                </a:lnTo>
                <a:lnTo>
                  <a:pt x="1840160" y="938149"/>
                </a:lnTo>
                <a:lnTo>
                  <a:pt x="1890833" y="973709"/>
                </a:lnTo>
                <a:lnTo>
                  <a:pt x="1940363" y="1011682"/>
                </a:lnTo>
                <a:lnTo>
                  <a:pt x="1987734" y="1051814"/>
                </a:lnTo>
                <a:lnTo>
                  <a:pt x="2022024" y="1083310"/>
                </a:lnTo>
                <a:lnTo>
                  <a:pt x="2032819" y="1094232"/>
                </a:lnTo>
                <a:lnTo>
                  <a:pt x="2043741" y="1105027"/>
                </a:lnTo>
                <a:lnTo>
                  <a:pt x="2065331" y="1127633"/>
                </a:lnTo>
                <a:lnTo>
                  <a:pt x="2075364" y="1139189"/>
                </a:lnTo>
                <a:lnTo>
                  <a:pt x="2085778" y="1150874"/>
                </a:lnTo>
                <a:lnTo>
                  <a:pt x="2115242" y="1186814"/>
                </a:lnTo>
                <a:lnTo>
                  <a:pt x="2141277" y="1222502"/>
                </a:lnTo>
                <a:lnTo>
                  <a:pt x="2166296" y="1259204"/>
                </a:lnTo>
                <a:lnTo>
                  <a:pt x="2189791" y="1297177"/>
                </a:lnTo>
                <a:lnTo>
                  <a:pt x="2201348" y="1316227"/>
                </a:lnTo>
                <a:lnTo>
                  <a:pt x="2212524" y="1335404"/>
                </a:lnTo>
                <a:lnTo>
                  <a:pt x="2234495" y="1374013"/>
                </a:lnTo>
                <a:lnTo>
                  <a:pt x="2256593" y="1413128"/>
                </a:lnTo>
                <a:lnTo>
                  <a:pt x="2278183" y="1451737"/>
                </a:lnTo>
                <a:lnTo>
                  <a:pt x="2300535" y="1490345"/>
                </a:lnTo>
                <a:lnTo>
                  <a:pt x="2312092" y="1509902"/>
                </a:lnTo>
                <a:lnTo>
                  <a:pt x="2324030" y="1529714"/>
                </a:lnTo>
                <a:lnTo>
                  <a:pt x="2336222" y="1549273"/>
                </a:lnTo>
                <a:lnTo>
                  <a:pt x="2338127" y="1552218"/>
                </a:lnTo>
                <a:lnTo>
                  <a:pt x="2338127" y="0"/>
                </a:lnTo>
                <a:close/>
              </a:path>
            </a:pathLst>
          </a:custGeom>
          <a:solidFill>
            <a:srgbClr val="00C3B0"/>
          </a:solidFill>
        </p:spPr>
        <p:txBody>
          <a:bodyPr wrap="square" lIns="0" tIns="0" rIns="0" bIns="0" rtlCol="0"/>
          <a:lstStyle/>
          <a:p>
            <a:endParaRPr sz="1867"/>
          </a:p>
        </p:txBody>
      </p:sp>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type="body" idx="1"/>
          </p:nvPr>
        </p:nvSpPr>
        <p:spPr>
          <a:xfrm>
            <a:off x="1257723" y="1884256"/>
            <a:ext cx="9664700" cy="287323"/>
          </a:xfrm>
        </p:spPr>
        <p:txBody>
          <a:bodyPr lIns="0" tIns="0" rIns="0" bIns="0"/>
          <a:lstStyle>
            <a:lvl1pPr>
              <a:defRPr sz="1867"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1622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7864644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3185181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sz="half" idx="2"/>
          </p:nvPr>
        </p:nvSpPr>
        <p:spPr>
          <a:xfrm>
            <a:off x="609600" y="1577340"/>
            <a:ext cx="530352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401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96712" y="117686"/>
            <a:ext cx="5559213" cy="410433"/>
          </a:xfrm>
        </p:spPr>
        <p:txBody>
          <a:bodyPr lIns="0" tIns="0" rIns="0" bIns="0"/>
          <a:lstStyle>
            <a:lvl1pPr>
              <a:defRPr sz="2667" b="1" i="0">
                <a:solidFill>
                  <a:srgbClr val="1A1C1E"/>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517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6" name="bg object 16"/>
          <p:cNvSpPr/>
          <p:nvPr/>
        </p:nvSpPr>
        <p:spPr>
          <a:xfrm>
            <a:off x="8041788" y="1"/>
            <a:ext cx="4150360" cy="3160607"/>
          </a:xfrm>
          <a:custGeom>
            <a:avLst/>
            <a:gdLst/>
            <a:ahLst/>
            <a:cxnLst/>
            <a:rect l="l" t="t" r="r" b="b"/>
            <a:pathLst>
              <a:path w="3112770" h="2370455">
                <a:moveTo>
                  <a:pt x="3112658" y="0"/>
                </a:moveTo>
                <a:lnTo>
                  <a:pt x="0" y="0"/>
                </a:lnTo>
                <a:lnTo>
                  <a:pt x="6238" y="18414"/>
                </a:lnTo>
                <a:lnTo>
                  <a:pt x="12588" y="41655"/>
                </a:lnTo>
                <a:lnTo>
                  <a:pt x="22875" y="88391"/>
                </a:lnTo>
                <a:lnTo>
                  <a:pt x="30241" y="135636"/>
                </a:lnTo>
                <a:lnTo>
                  <a:pt x="34813" y="183387"/>
                </a:lnTo>
                <a:lnTo>
                  <a:pt x="36718" y="207390"/>
                </a:lnTo>
                <a:lnTo>
                  <a:pt x="37607" y="231266"/>
                </a:lnTo>
                <a:lnTo>
                  <a:pt x="38623" y="255142"/>
                </a:lnTo>
                <a:lnTo>
                  <a:pt x="38623" y="303402"/>
                </a:lnTo>
                <a:lnTo>
                  <a:pt x="37607" y="400430"/>
                </a:lnTo>
                <a:lnTo>
                  <a:pt x="37226" y="448563"/>
                </a:lnTo>
                <a:lnTo>
                  <a:pt x="37226" y="497077"/>
                </a:lnTo>
                <a:lnTo>
                  <a:pt x="37607" y="521080"/>
                </a:lnTo>
                <a:lnTo>
                  <a:pt x="38623" y="545338"/>
                </a:lnTo>
                <a:lnTo>
                  <a:pt x="39512" y="569213"/>
                </a:lnTo>
                <a:lnTo>
                  <a:pt x="43703" y="617092"/>
                </a:lnTo>
                <a:lnTo>
                  <a:pt x="50180" y="664845"/>
                </a:lnTo>
                <a:lnTo>
                  <a:pt x="59832" y="711962"/>
                </a:lnTo>
                <a:lnTo>
                  <a:pt x="73802" y="760476"/>
                </a:lnTo>
                <a:lnTo>
                  <a:pt x="77993" y="773049"/>
                </a:lnTo>
                <a:lnTo>
                  <a:pt x="82184" y="785495"/>
                </a:lnTo>
                <a:lnTo>
                  <a:pt x="87264" y="797940"/>
                </a:lnTo>
                <a:lnTo>
                  <a:pt x="92344" y="810133"/>
                </a:lnTo>
                <a:lnTo>
                  <a:pt x="97424" y="822578"/>
                </a:lnTo>
                <a:lnTo>
                  <a:pt x="103393" y="834771"/>
                </a:lnTo>
                <a:lnTo>
                  <a:pt x="108981" y="846836"/>
                </a:lnTo>
                <a:lnTo>
                  <a:pt x="115458" y="859027"/>
                </a:lnTo>
                <a:lnTo>
                  <a:pt x="121935" y="870838"/>
                </a:lnTo>
                <a:lnTo>
                  <a:pt x="128412" y="882903"/>
                </a:lnTo>
                <a:lnTo>
                  <a:pt x="135397" y="894714"/>
                </a:lnTo>
                <a:lnTo>
                  <a:pt x="142763" y="906145"/>
                </a:lnTo>
                <a:lnTo>
                  <a:pt x="157622" y="929386"/>
                </a:lnTo>
                <a:lnTo>
                  <a:pt x="173878" y="952246"/>
                </a:lnTo>
                <a:lnTo>
                  <a:pt x="209057" y="996569"/>
                </a:lnTo>
                <a:lnTo>
                  <a:pt x="247919" y="1039240"/>
                </a:lnTo>
                <a:lnTo>
                  <a:pt x="290083" y="1080135"/>
                </a:lnTo>
                <a:lnTo>
                  <a:pt x="335930" y="1118997"/>
                </a:lnTo>
                <a:lnTo>
                  <a:pt x="384698" y="1155700"/>
                </a:lnTo>
                <a:lnTo>
                  <a:pt x="436006" y="1189989"/>
                </a:lnTo>
                <a:lnTo>
                  <a:pt x="490743" y="1221866"/>
                </a:lnTo>
                <a:lnTo>
                  <a:pt x="547258" y="1250950"/>
                </a:lnTo>
                <a:lnTo>
                  <a:pt x="591708" y="1271142"/>
                </a:lnTo>
                <a:lnTo>
                  <a:pt x="621807" y="1283208"/>
                </a:lnTo>
                <a:lnTo>
                  <a:pt x="637047" y="1289430"/>
                </a:lnTo>
                <a:lnTo>
                  <a:pt x="683910" y="1306067"/>
                </a:lnTo>
                <a:lnTo>
                  <a:pt x="731535" y="1321053"/>
                </a:lnTo>
                <a:lnTo>
                  <a:pt x="788050" y="1335913"/>
                </a:lnTo>
                <a:lnTo>
                  <a:pt x="837199" y="1346708"/>
                </a:lnTo>
                <a:lnTo>
                  <a:pt x="936259" y="1364361"/>
                </a:lnTo>
                <a:lnTo>
                  <a:pt x="1036843" y="1377188"/>
                </a:lnTo>
                <a:lnTo>
                  <a:pt x="1113297" y="1384427"/>
                </a:lnTo>
                <a:lnTo>
                  <a:pt x="1215151" y="1392809"/>
                </a:lnTo>
                <a:lnTo>
                  <a:pt x="1317513" y="1400048"/>
                </a:lnTo>
                <a:lnTo>
                  <a:pt x="1419875" y="1408429"/>
                </a:lnTo>
                <a:lnTo>
                  <a:pt x="1496329" y="1416050"/>
                </a:lnTo>
                <a:lnTo>
                  <a:pt x="1546875" y="1422273"/>
                </a:lnTo>
                <a:lnTo>
                  <a:pt x="1594627" y="1428877"/>
                </a:lnTo>
                <a:lnTo>
                  <a:pt x="1639077" y="1435735"/>
                </a:lnTo>
                <a:lnTo>
                  <a:pt x="1661302" y="1439926"/>
                </a:lnTo>
                <a:lnTo>
                  <a:pt x="1683019" y="1443736"/>
                </a:lnTo>
                <a:lnTo>
                  <a:pt x="1748805" y="1457198"/>
                </a:lnTo>
                <a:lnTo>
                  <a:pt x="1792366" y="1466977"/>
                </a:lnTo>
                <a:lnTo>
                  <a:pt x="1835419" y="1477772"/>
                </a:lnTo>
                <a:lnTo>
                  <a:pt x="1878472" y="1489202"/>
                </a:lnTo>
                <a:lnTo>
                  <a:pt x="1921144" y="1501266"/>
                </a:lnTo>
                <a:lnTo>
                  <a:pt x="1963308" y="1513713"/>
                </a:lnTo>
                <a:lnTo>
                  <a:pt x="2046620" y="1541145"/>
                </a:lnTo>
                <a:lnTo>
                  <a:pt x="2087895" y="1555750"/>
                </a:lnTo>
                <a:lnTo>
                  <a:pt x="2128662" y="1570989"/>
                </a:lnTo>
                <a:lnTo>
                  <a:pt x="2168921" y="1586484"/>
                </a:lnTo>
                <a:lnTo>
                  <a:pt x="2248677" y="1619503"/>
                </a:lnTo>
                <a:lnTo>
                  <a:pt x="2347737" y="1664208"/>
                </a:lnTo>
                <a:lnTo>
                  <a:pt x="2411745" y="1696085"/>
                </a:lnTo>
                <a:lnTo>
                  <a:pt x="2474229" y="1729994"/>
                </a:lnTo>
                <a:lnTo>
                  <a:pt x="2534427" y="1766062"/>
                </a:lnTo>
                <a:lnTo>
                  <a:pt x="2592339" y="1804289"/>
                </a:lnTo>
                <a:lnTo>
                  <a:pt x="2633106" y="1834007"/>
                </a:lnTo>
                <a:lnTo>
                  <a:pt x="2672476" y="1865629"/>
                </a:lnTo>
                <a:lnTo>
                  <a:pt x="2685430" y="1876298"/>
                </a:lnTo>
                <a:lnTo>
                  <a:pt x="2722006" y="1909572"/>
                </a:lnTo>
                <a:lnTo>
                  <a:pt x="2754518" y="1942464"/>
                </a:lnTo>
                <a:lnTo>
                  <a:pt x="2785506" y="1976501"/>
                </a:lnTo>
                <a:lnTo>
                  <a:pt x="2829067" y="2029206"/>
                </a:lnTo>
                <a:lnTo>
                  <a:pt x="2897647" y="2118614"/>
                </a:lnTo>
                <a:lnTo>
                  <a:pt x="2924444" y="2154301"/>
                </a:lnTo>
                <a:lnTo>
                  <a:pt x="2952257" y="2189988"/>
                </a:lnTo>
                <a:lnTo>
                  <a:pt x="2981467" y="2226437"/>
                </a:lnTo>
                <a:lnTo>
                  <a:pt x="3027822" y="2280158"/>
                </a:lnTo>
                <a:lnTo>
                  <a:pt x="3059826" y="2315464"/>
                </a:lnTo>
                <a:lnTo>
                  <a:pt x="3093100" y="2350135"/>
                </a:lnTo>
                <a:lnTo>
                  <a:pt x="3112658" y="2369911"/>
                </a:lnTo>
                <a:lnTo>
                  <a:pt x="3112658" y="0"/>
                </a:lnTo>
                <a:close/>
              </a:path>
            </a:pathLst>
          </a:custGeom>
          <a:solidFill>
            <a:srgbClr val="A8D13C"/>
          </a:solidFill>
        </p:spPr>
        <p:txBody>
          <a:bodyPr wrap="square" lIns="0" tIns="0" rIns="0" bIns="0" rtlCol="0"/>
          <a:lstStyle/>
          <a:p>
            <a:endParaRPr sz="1867"/>
          </a:p>
        </p:txBody>
      </p:sp>
      <p:sp>
        <p:nvSpPr>
          <p:cNvPr id="17" name="bg object 17"/>
          <p:cNvSpPr/>
          <p:nvPr/>
        </p:nvSpPr>
        <p:spPr>
          <a:xfrm>
            <a:off x="9074497" y="1"/>
            <a:ext cx="3118273" cy="2070100"/>
          </a:xfrm>
          <a:custGeom>
            <a:avLst/>
            <a:gdLst/>
            <a:ahLst/>
            <a:cxnLst/>
            <a:rect l="l" t="t" r="r" b="b"/>
            <a:pathLst>
              <a:path w="2338704" h="1552575">
                <a:moveTo>
                  <a:pt x="2338127" y="0"/>
                </a:moveTo>
                <a:lnTo>
                  <a:pt x="0" y="0"/>
                </a:lnTo>
                <a:lnTo>
                  <a:pt x="3105" y="10287"/>
                </a:lnTo>
                <a:lnTo>
                  <a:pt x="7931" y="23495"/>
                </a:lnTo>
                <a:lnTo>
                  <a:pt x="12503" y="36575"/>
                </a:lnTo>
                <a:lnTo>
                  <a:pt x="17710" y="49657"/>
                </a:lnTo>
                <a:lnTo>
                  <a:pt x="22917" y="62484"/>
                </a:lnTo>
                <a:lnTo>
                  <a:pt x="28124" y="75564"/>
                </a:lnTo>
                <a:lnTo>
                  <a:pt x="33712" y="88391"/>
                </a:lnTo>
                <a:lnTo>
                  <a:pt x="39681" y="100711"/>
                </a:lnTo>
                <a:lnTo>
                  <a:pt x="51619" y="125857"/>
                </a:lnTo>
                <a:lnTo>
                  <a:pt x="78416" y="175005"/>
                </a:lnTo>
                <a:lnTo>
                  <a:pt x="108261" y="221996"/>
                </a:lnTo>
                <a:lnTo>
                  <a:pt x="141027" y="267335"/>
                </a:lnTo>
                <a:lnTo>
                  <a:pt x="176460" y="310514"/>
                </a:lnTo>
                <a:lnTo>
                  <a:pt x="214179" y="351409"/>
                </a:lnTo>
                <a:lnTo>
                  <a:pt x="254692" y="389636"/>
                </a:lnTo>
                <a:lnTo>
                  <a:pt x="297237" y="425576"/>
                </a:lnTo>
                <a:lnTo>
                  <a:pt x="341941" y="458597"/>
                </a:lnTo>
                <a:lnTo>
                  <a:pt x="376993" y="481584"/>
                </a:lnTo>
                <a:lnTo>
                  <a:pt x="412807" y="502538"/>
                </a:lnTo>
                <a:lnTo>
                  <a:pt x="425126" y="508888"/>
                </a:lnTo>
                <a:lnTo>
                  <a:pt x="437445" y="515620"/>
                </a:lnTo>
                <a:lnTo>
                  <a:pt x="475037" y="533653"/>
                </a:lnTo>
                <a:lnTo>
                  <a:pt x="513391" y="549783"/>
                </a:lnTo>
                <a:lnTo>
                  <a:pt x="558984" y="565912"/>
                </a:lnTo>
                <a:lnTo>
                  <a:pt x="598481" y="577596"/>
                </a:lnTo>
                <a:lnTo>
                  <a:pt x="638359" y="587755"/>
                </a:lnTo>
                <a:lnTo>
                  <a:pt x="678237" y="596773"/>
                </a:lnTo>
                <a:lnTo>
                  <a:pt x="759136" y="610615"/>
                </a:lnTo>
                <a:lnTo>
                  <a:pt x="820604" y="618489"/>
                </a:lnTo>
                <a:lnTo>
                  <a:pt x="902646" y="627507"/>
                </a:lnTo>
                <a:lnTo>
                  <a:pt x="985069" y="635380"/>
                </a:lnTo>
                <a:lnTo>
                  <a:pt x="1067365" y="644398"/>
                </a:lnTo>
                <a:lnTo>
                  <a:pt x="1128833" y="652652"/>
                </a:lnTo>
                <a:lnTo>
                  <a:pt x="1169600" y="659384"/>
                </a:lnTo>
                <a:lnTo>
                  <a:pt x="1207954" y="666496"/>
                </a:lnTo>
                <a:lnTo>
                  <a:pt x="1261548" y="678434"/>
                </a:lnTo>
                <a:lnTo>
                  <a:pt x="1279074" y="682625"/>
                </a:lnTo>
                <a:lnTo>
                  <a:pt x="1332033" y="697229"/>
                </a:lnTo>
                <a:lnTo>
                  <a:pt x="1401756" y="719454"/>
                </a:lnTo>
                <a:lnTo>
                  <a:pt x="1470717" y="744854"/>
                </a:lnTo>
                <a:lnTo>
                  <a:pt x="1538154" y="773049"/>
                </a:lnTo>
                <a:lnTo>
                  <a:pt x="1604956" y="803783"/>
                </a:lnTo>
                <a:lnTo>
                  <a:pt x="1670107" y="837184"/>
                </a:lnTo>
                <a:lnTo>
                  <a:pt x="1734242" y="872871"/>
                </a:lnTo>
                <a:lnTo>
                  <a:pt x="1787582" y="904748"/>
                </a:lnTo>
                <a:lnTo>
                  <a:pt x="1840160" y="938149"/>
                </a:lnTo>
                <a:lnTo>
                  <a:pt x="1890833" y="973709"/>
                </a:lnTo>
                <a:lnTo>
                  <a:pt x="1940363" y="1011682"/>
                </a:lnTo>
                <a:lnTo>
                  <a:pt x="1987734" y="1051814"/>
                </a:lnTo>
                <a:lnTo>
                  <a:pt x="2022024" y="1083310"/>
                </a:lnTo>
                <a:lnTo>
                  <a:pt x="2032819" y="1094232"/>
                </a:lnTo>
                <a:lnTo>
                  <a:pt x="2043741" y="1105027"/>
                </a:lnTo>
                <a:lnTo>
                  <a:pt x="2065331" y="1127633"/>
                </a:lnTo>
                <a:lnTo>
                  <a:pt x="2075364" y="1139189"/>
                </a:lnTo>
                <a:lnTo>
                  <a:pt x="2085778" y="1150874"/>
                </a:lnTo>
                <a:lnTo>
                  <a:pt x="2115242" y="1186814"/>
                </a:lnTo>
                <a:lnTo>
                  <a:pt x="2141277" y="1222502"/>
                </a:lnTo>
                <a:lnTo>
                  <a:pt x="2166296" y="1259204"/>
                </a:lnTo>
                <a:lnTo>
                  <a:pt x="2189791" y="1297177"/>
                </a:lnTo>
                <a:lnTo>
                  <a:pt x="2201348" y="1316227"/>
                </a:lnTo>
                <a:lnTo>
                  <a:pt x="2212524" y="1335404"/>
                </a:lnTo>
                <a:lnTo>
                  <a:pt x="2234495" y="1374013"/>
                </a:lnTo>
                <a:lnTo>
                  <a:pt x="2256593" y="1413128"/>
                </a:lnTo>
                <a:lnTo>
                  <a:pt x="2278183" y="1451737"/>
                </a:lnTo>
                <a:lnTo>
                  <a:pt x="2300535" y="1490345"/>
                </a:lnTo>
                <a:lnTo>
                  <a:pt x="2312092" y="1509902"/>
                </a:lnTo>
                <a:lnTo>
                  <a:pt x="2324030" y="1529714"/>
                </a:lnTo>
                <a:lnTo>
                  <a:pt x="2336222" y="1549273"/>
                </a:lnTo>
                <a:lnTo>
                  <a:pt x="2338127" y="1552218"/>
                </a:lnTo>
                <a:lnTo>
                  <a:pt x="2338127" y="0"/>
                </a:lnTo>
                <a:close/>
              </a:path>
            </a:pathLst>
          </a:custGeom>
          <a:solidFill>
            <a:srgbClr val="00C3B0"/>
          </a:solidFill>
        </p:spPr>
        <p:txBody>
          <a:bodyPr wrap="square" lIns="0" tIns="0" rIns="0" bIns="0" rtlCol="0"/>
          <a:lstStyle/>
          <a:p>
            <a:endParaRPr sz="1867"/>
          </a:p>
        </p:txBody>
      </p:sp>
      <p:pic>
        <p:nvPicPr>
          <p:cNvPr id="18" name="bg object 18"/>
          <p:cNvPicPr/>
          <p:nvPr/>
        </p:nvPicPr>
        <p:blipFill>
          <a:blip r:embed="rId2" cstate="print"/>
          <a:stretch>
            <a:fillRect/>
          </a:stretch>
        </p:blipFill>
        <p:spPr>
          <a:xfrm>
            <a:off x="1102959" y="1382782"/>
            <a:ext cx="187853" cy="174932"/>
          </a:xfrm>
          <a:prstGeom prst="rect">
            <a:avLst/>
          </a:prstGeom>
        </p:spPr>
      </p:pic>
      <p:pic>
        <p:nvPicPr>
          <p:cNvPr id="19" name="bg object 19"/>
          <p:cNvPicPr/>
          <p:nvPr/>
        </p:nvPicPr>
        <p:blipFill>
          <a:blip r:embed="rId2" cstate="print"/>
          <a:stretch>
            <a:fillRect/>
          </a:stretch>
        </p:blipFill>
        <p:spPr>
          <a:xfrm>
            <a:off x="1102959" y="4100582"/>
            <a:ext cx="187853" cy="174932"/>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9465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5437345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7105333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9321929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6581910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 name="bg object 16"/>
          <p:cNvSpPr/>
          <p:nvPr/>
        </p:nvSpPr>
        <p:spPr>
          <a:xfrm>
            <a:off x="7366000" y="12700"/>
            <a:ext cx="4826000" cy="1905000"/>
          </a:xfrm>
          <a:custGeom>
            <a:avLst/>
            <a:gdLst/>
            <a:ahLst/>
            <a:cxnLst/>
            <a:rect l="l" t="t" r="r" b="b"/>
            <a:pathLst>
              <a:path w="3619500" h="1428750">
                <a:moveTo>
                  <a:pt x="3619500" y="0"/>
                </a:moveTo>
                <a:lnTo>
                  <a:pt x="0" y="0"/>
                </a:lnTo>
                <a:lnTo>
                  <a:pt x="11302" y="19558"/>
                </a:lnTo>
                <a:lnTo>
                  <a:pt x="23113" y="38735"/>
                </a:lnTo>
                <a:lnTo>
                  <a:pt x="47371" y="74929"/>
                </a:lnTo>
                <a:lnTo>
                  <a:pt x="59816" y="92201"/>
                </a:lnTo>
                <a:lnTo>
                  <a:pt x="72771" y="108838"/>
                </a:lnTo>
                <a:lnTo>
                  <a:pt x="85089" y="125475"/>
                </a:lnTo>
                <a:lnTo>
                  <a:pt x="111633" y="156972"/>
                </a:lnTo>
                <a:lnTo>
                  <a:pt x="139191" y="186689"/>
                </a:lnTo>
                <a:lnTo>
                  <a:pt x="167386" y="215264"/>
                </a:lnTo>
                <a:lnTo>
                  <a:pt x="197230" y="243204"/>
                </a:lnTo>
                <a:lnTo>
                  <a:pt x="237871" y="277622"/>
                </a:lnTo>
                <a:lnTo>
                  <a:pt x="290702" y="318135"/>
                </a:lnTo>
                <a:lnTo>
                  <a:pt x="345948" y="355600"/>
                </a:lnTo>
                <a:lnTo>
                  <a:pt x="402844" y="389509"/>
                </a:lnTo>
                <a:lnTo>
                  <a:pt x="491363" y="435228"/>
                </a:lnTo>
                <a:lnTo>
                  <a:pt x="552196" y="461390"/>
                </a:lnTo>
                <a:lnTo>
                  <a:pt x="614172" y="484632"/>
                </a:lnTo>
                <a:lnTo>
                  <a:pt x="676148" y="504189"/>
                </a:lnTo>
                <a:lnTo>
                  <a:pt x="731392" y="519684"/>
                </a:lnTo>
                <a:lnTo>
                  <a:pt x="814197" y="539241"/>
                </a:lnTo>
                <a:lnTo>
                  <a:pt x="869441" y="550545"/>
                </a:lnTo>
                <a:lnTo>
                  <a:pt x="952753" y="564896"/>
                </a:lnTo>
                <a:lnTo>
                  <a:pt x="1009142" y="572642"/>
                </a:lnTo>
                <a:lnTo>
                  <a:pt x="1064895" y="579120"/>
                </a:lnTo>
                <a:lnTo>
                  <a:pt x="1121282" y="585088"/>
                </a:lnTo>
                <a:lnTo>
                  <a:pt x="1177671" y="589788"/>
                </a:lnTo>
                <a:lnTo>
                  <a:pt x="1234567" y="593344"/>
                </a:lnTo>
                <a:lnTo>
                  <a:pt x="1290827" y="596391"/>
                </a:lnTo>
                <a:lnTo>
                  <a:pt x="1347724" y="598804"/>
                </a:lnTo>
                <a:lnTo>
                  <a:pt x="1404620" y="600455"/>
                </a:lnTo>
                <a:lnTo>
                  <a:pt x="1461516" y="601726"/>
                </a:lnTo>
                <a:lnTo>
                  <a:pt x="1575434" y="603503"/>
                </a:lnTo>
                <a:lnTo>
                  <a:pt x="1804161" y="605282"/>
                </a:lnTo>
                <a:lnTo>
                  <a:pt x="1918461" y="607060"/>
                </a:lnTo>
                <a:lnTo>
                  <a:pt x="1975357" y="608202"/>
                </a:lnTo>
                <a:lnTo>
                  <a:pt x="2032380" y="609980"/>
                </a:lnTo>
                <a:lnTo>
                  <a:pt x="2146173" y="615950"/>
                </a:lnTo>
                <a:lnTo>
                  <a:pt x="2203069" y="619505"/>
                </a:lnTo>
                <a:lnTo>
                  <a:pt x="2316353" y="630301"/>
                </a:lnTo>
                <a:lnTo>
                  <a:pt x="2372614" y="637413"/>
                </a:lnTo>
                <a:lnTo>
                  <a:pt x="2429002" y="645667"/>
                </a:lnTo>
                <a:lnTo>
                  <a:pt x="2484754" y="654558"/>
                </a:lnTo>
                <a:lnTo>
                  <a:pt x="2551810" y="667638"/>
                </a:lnTo>
                <a:lnTo>
                  <a:pt x="2618867" y="683133"/>
                </a:lnTo>
                <a:lnTo>
                  <a:pt x="2718054" y="710564"/>
                </a:lnTo>
                <a:lnTo>
                  <a:pt x="2782824" y="732536"/>
                </a:lnTo>
                <a:lnTo>
                  <a:pt x="2846451" y="757427"/>
                </a:lnTo>
                <a:lnTo>
                  <a:pt x="2909061" y="785367"/>
                </a:lnTo>
                <a:lnTo>
                  <a:pt x="2970403" y="816863"/>
                </a:lnTo>
                <a:lnTo>
                  <a:pt x="3031235" y="853186"/>
                </a:lnTo>
                <a:lnTo>
                  <a:pt x="3091560" y="893699"/>
                </a:lnTo>
                <a:lnTo>
                  <a:pt x="3150107" y="937640"/>
                </a:lnTo>
                <a:lnTo>
                  <a:pt x="3234054" y="1008379"/>
                </a:lnTo>
                <a:lnTo>
                  <a:pt x="3288156" y="1058926"/>
                </a:lnTo>
                <a:lnTo>
                  <a:pt x="3340607" y="1111250"/>
                </a:lnTo>
                <a:lnTo>
                  <a:pt x="3391916" y="1164716"/>
                </a:lnTo>
                <a:lnTo>
                  <a:pt x="3441446" y="1219453"/>
                </a:lnTo>
                <a:lnTo>
                  <a:pt x="3486530" y="1270635"/>
                </a:lnTo>
                <a:lnTo>
                  <a:pt x="3619500" y="1428750"/>
                </a:lnTo>
                <a:lnTo>
                  <a:pt x="3619500" y="0"/>
                </a:lnTo>
                <a:close/>
              </a:path>
            </a:pathLst>
          </a:custGeom>
          <a:solidFill>
            <a:srgbClr val="A8D13C"/>
          </a:solidFill>
        </p:spPr>
        <p:txBody>
          <a:bodyPr wrap="square" lIns="0" tIns="0" rIns="0" bIns="0" rtlCol="0"/>
          <a:lstStyle/>
          <a:p>
            <a:endParaRPr sz="1867"/>
          </a:p>
        </p:txBody>
      </p:sp>
      <p:sp>
        <p:nvSpPr>
          <p:cNvPr id="17" name="bg object 17"/>
          <p:cNvSpPr/>
          <p:nvPr/>
        </p:nvSpPr>
        <p:spPr>
          <a:xfrm>
            <a:off x="0" y="5384800"/>
            <a:ext cx="3752427" cy="1473200"/>
          </a:xfrm>
          <a:custGeom>
            <a:avLst/>
            <a:gdLst/>
            <a:ahLst/>
            <a:cxnLst/>
            <a:rect l="l" t="t" r="r" b="b"/>
            <a:pathLst>
              <a:path w="2814320" h="1104900">
                <a:moveTo>
                  <a:pt x="0" y="0"/>
                </a:moveTo>
                <a:lnTo>
                  <a:pt x="0" y="1104900"/>
                </a:lnTo>
                <a:lnTo>
                  <a:pt x="2813944" y="1104900"/>
                </a:lnTo>
                <a:lnTo>
                  <a:pt x="2810637" y="1099125"/>
                </a:lnTo>
                <a:lnTo>
                  <a:pt x="2801366" y="1084249"/>
                </a:lnTo>
                <a:lnTo>
                  <a:pt x="2791714" y="1069884"/>
                </a:lnTo>
                <a:lnTo>
                  <a:pt x="2782443" y="1055988"/>
                </a:lnTo>
                <a:lnTo>
                  <a:pt x="2772791" y="1042515"/>
                </a:lnTo>
                <a:lnTo>
                  <a:pt x="2762758" y="1029553"/>
                </a:lnTo>
                <a:lnTo>
                  <a:pt x="2753106" y="1016548"/>
                </a:lnTo>
                <a:lnTo>
                  <a:pt x="2721991" y="980381"/>
                </a:lnTo>
                <a:lnTo>
                  <a:pt x="2688971" y="946556"/>
                </a:lnTo>
                <a:lnTo>
                  <a:pt x="2653919" y="914552"/>
                </a:lnTo>
                <a:lnTo>
                  <a:pt x="2613914" y="881608"/>
                </a:lnTo>
                <a:lnTo>
                  <a:pt x="2571877" y="851484"/>
                </a:lnTo>
                <a:lnTo>
                  <a:pt x="2527935" y="823645"/>
                </a:lnTo>
                <a:lnTo>
                  <a:pt x="2482723" y="798144"/>
                </a:lnTo>
                <a:lnTo>
                  <a:pt x="2436622" y="774941"/>
                </a:lnTo>
                <a:lnTo>
                  <a:pt x="2389251" y="754532"/>
                </a:lnTo>
                <a:lnTo>
                  <a:pt x="2340991" y="736434"/>
                </a:lnTo>
                <a:lnTo>
                  <a:pt x="2292731" y="721131"/>
                </a:lnTo>
                <a:lnTo>
                  <a:pt x="2249678" y="709104"/>
                </a:lnTo>
                <a:lnTo>
                  <a:pt x="2185162" y="693801"/>
                </a:lnTo>
                <a:lnTo>
                  <a:pt x="2142109" y="684961"/>
                </a:lnTo>
                <a:lnTo>
                  <a:pt x="2077212" y="673836"/>
                </a:lnTo>
                <a:lnTo>
                  <a:pt x="2033397" y="667791"/>
                </a:lnTo>
                <a:lnTo>
                  <a:pt x="1989836" y="662698"/>
                </a:lnTo>
                <a:lnTo>
                  <a:pt x="1946020" y="658063"/>
                </a:lnTo>
                <a:lnTo>
                  <a:pt x="1902079" y="654367"/>
                </a:lnTo>
                <a:lnTo>
                  <a:pt x="1813941" y="649262"/>
                </a:lnTo>
                <a:lnTo>
                  <a:pt x="1769618" y="647395"/>
                </a:lnTo>
                <a:lnTo>
                  <a:pt x="1680972" y="645096"/>
                </a:lnTo>
                <a:lnTo>
                  <a:pt x="1280668" y="640003"/>
                </a:lnTo>
                <a:lnTo>
                  <a:pt x="1236332" y="638594"/>
                </a:lnTo>
                <a:lnTo>
                  <a:pt x="1147686" y="633971"/>
                </a:lnTo>
                <a:lnTo>
                  <a:pt x="1103363" y="631164"/>
                </a:lnTo>
                <a:lnTo>
                  <a:pt x="1015123" y="622833"/>
                </a:lnTo>
                <a:lnTo>
                  <a:pt x="971232" y="617258"/>
                </a:lnTo>
                <a:lnTo>
                  <a:pt x="927354" y="610755"/>
                </a:lnTo>
                <a:lnTo>
                  <a:pt x="883919" y="603834"/>
                </a:lnTo>
                <a:lnTo>
                  <a:pt x="831672" y="593636"/>
                </a:lnTo>
                <a:lnTo>
                  <a:pt x="779462" y="581571"/>
                </a:lnTo>
                <a:lnTo>
                  <a:pt x="702208" y="560235"/>
                </a:lnTo>
                <a:lnTo>
                  <a:pt x="651725" y="543064"/>
                </a:lnTo>
                <a:lnTo>
                  <a:pt x="602132" y="523595"/>
                </a:lnTo>
                <a:lnTo>
                  <a:pt x="553427" y="501789"/>
                </a:lnTo>
                <a:lnTo>
                  <a:pt x="505574" y="477227"/>
                </a:lnTo>
                <a:lnTo>
                  <a:pt x="458190" y="448919"/>
                </a:lnTo>
                <a:lnTo>
                  <a:pt x="411213" y="417385"/>
                </a:lnTo>
                <a:lnTo>
                  <a:pt x="365607" y="383095"/>
                </a:lnTo>
                <a:lnTo>
                  <a:pt x="300202" y="327888"/>
                </a:lnTo>
                <a:lnTo>
                  <a:pt x="258051" y="288493"/>
                </a:lnTo>
                <a:lnTo>
                  <a:pt x="217233" y="247650"/>
                </a:lnTo>
                <a:lnTo>
                  <a:pt x="177292" y="205905"/>
                </a:lnTo>
                <a:lnTo>
                  <a:pt x="138684" y="163245"/>
                </a:lnTo>
                <a:lnTo>
                  <a:pt x="103567" y="123380"/>
                </a:lnTo>
                <a:lnTo>
                  <a:pt x="0" y="0"/>
                </a:lnTo>
                <a:close/>
              </a:path>
            </a:pathLst>
          </a:custGeom>
          <a:solidFill>
            <a:srgbClr val="00C3B0"/>
          </a:solidFill>
        </p:spPr>
        <p:txBody>
          <a:bodyPr wrap="square" lIns="0" tIns="0" rIns="0" bIns="0" rtlCol="0"/>
          <a:lstStyle/>
          <a:p>
            <a:endParaRPr sz="1867"/>
          </a:p>
        </p:txBody>
      </p:sp>
      <p:sp>
        <p:nvSpPr>
          <p:cNvPr id="2" name="Holder 2"/>
          <p:cNvSpPr>
            <a:spLocks noGrp="1"/>
          </p:cNvSpPr>
          <p:nvPr>
            <p:ph type="title"/>
          </p:nvPr>
        </p:nvSpPr>
        <p:spPr>
          <a:xfrm>
            <a:off x="796712" y="117686"/>
            <a:ext cx="5559213" cy="307777"/>
          </a:xfrm>
          <a:prstGeom prst="rect">
            <a:avLst/>
          </a:prstGeom>
        </p:spPr>
        <p:txBody>
          <a:bodyPr wrap="square" lIns="0" tIns="0" rIns="0" bIns="0">
            <a:spAutoFit/>
          </a:bodyPr>
          <a:lstStyle>
            <a:lvl1pPr>
              <a:defRPr sz="2000" b="1" i="0">
                <a:solidFill>
                  <a:srgbClr val="1A1C1E"/>
                </a:solidFill>
                <a:latin typeface="Arial"/>
                <a:cs typeface="Arial"/>
              </a:defRPr>
            </a:lvl1pPr>
          </a:lstStyle>
          <a:p>
            <a:endParaRPr/>
          </a:p>
        </p:txBody>
      </p:sp>
      <p:sp>
        <p:nvSpPr>
          <p:cNvPr id="3" name="Holder 3"/>
          <p:cNvSpPr>
            <a:spLocks noGrp="1"/>
          </p:cNvSpPr>
          <p:nvPr>
            <p:ph type="body" idx="1"/>
          </p:nvPr>
        </p:nvSpPr>
        <p:spPr>
          <a:xfrm>
            <a:off x="1257723" y="1884256"/>
            <a:ext cx="9664700" cy="215444"/>
          </a:xfrm>
          <a:prstGeom prst="rect">
            <a:avLst/>
          </a:prstGeom>
        </p:spPr>
        <p:txBody>
          <a:bodyPr wrap="square" lIns="0" tIns="0" rIns="0" bIns="0">
            <a:spAutoFit/>
          </a:bodyPr>
          <a:lstStyle>
            <a:lvl1pPr>
              <a:defRPr sz="14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9/8/2025</a:t>
            </a:fld>
            <a:endParaRPr lang="en-US"/>
          </a:p>
        </p:txBody>
      </p:sp>
      <p:sp>
        <p:nvSpPr>
          <p:cNvPr id="6" name="Holder 6"/>
          <p:cNvSpPr>
            <a:spLocks noGrp="1"/>
          </p:cNvSpPr>
          <p:nvPr>
            <p:ph type="sldNum" sz="quarter" idx="7"/>
          </p:nvPr>
        </p:nvSpPr>
        <p:spPr>
          <a:xfrm>
            <a:off x="8778240" y="6377941"/>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584148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2589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0" y="81951"/>
            <a:ext cx="12190815" cy="6694098"/>
          </a:xfrm>
          <a:prstGeom prst="rect">
            <a:avLst/>
          </a:prstGeom>
          <a:noFill/>
          <a:ln>
            <a:noFill/>
          </a:ln>
        </p:spPr>
      </p:pic>
      <p:sp>
        <p:nvSpPr>
          <p:cNvPr id="99" name="Google Shape;99;p1"/>
          <p:cNvSpPr txBox="1"/>
          <p:nvPr/>
        </p:nvSpPr>
        <p:spPr>
          <a:xfrm>
            <a:off x="2472904" y="3717986"/>
            <a:ext cx="7246189"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br>
              <a:rPr lang="en-IN" sz="1800" b="0" i="0" u="none" strike="noStrike" cap="none" dirty="0">
                <a:solidFill>
                  <a:schemeClr val="dk1"/>
                </a:solidFill>
                <a:latin typeface="Calibri"/>
                <a:ea typeface="Calibri"/>
                <a:cs typeface="Calibri"/>
                <a:sym typeface="Calibri"/>
              </a:rPr>
            </a:br>
            <a:r>
              <a:rPr lang="en-IN" sz="4000" b="0" i="0" u="none" strike="noStrike" cap="none" dirty="0">
                <a:solidFill>
                  <a:schemeClr val="dk1"/>
                </a:solidFill>
                <a:latin typeface="Calibri"/>
                <a:ea typeface="Calibri"/>
                <a:cs typeface="Calibri"/>
                <a:sym typeface="Calibri"/>
              </a:rPr>
              <a:t>World Wide Energy Consumption</a:t>
            </a: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B1C409D-1867-FDA1-6461-363B6148C7C5}"/>
              </a:ext>
            </a:extLst>
          </p:cNvPr>
          <p:cNvSpPr txBox="1"/>
          <p:nvPr/>
        </p:nvSpPr>
        <p:spPr>
          <a:xfrm>
            <a:off x="6729544" y="4683477"/>
            <a:ext cx="6172200" cy="307777"/>
          </a:xfrm>
          <a:prstGeom prst="rect">
            <a:avLst/>
          </a:prstGeom>
          <a:noFill/>
        </p:spPr>
        <p:txBody>
          <a:bodyPr wrap="square">
            <a:spAutoFit/>
          </a:bodyPr>
          <a:lstStyle/>
          <a:p>
            <a:pPr marR="0" lvl="0" algn="l" rtl="0">
              <a:lnSpc>
                <a:spcPct val="100000"/>
              </a:lnSpc>
              <a:spcBef>
                <a:spcPts val="0"/>
              </a:spcBef>
              <a:spcAft>
                <a:spcPts val="0"/>
              </a:spcAft>
              <a:buClr>
                <a:schemeClr val="dk1"/>
              </a:buClr>
              <a:buSzPts val="2400"/>
            </a:pPr>
            <a:r>
              <a:rPr lang="en-IN" sz="1400" b="1" dirty="0"/>
              <a:t>Katlagunta Rajesh [B. tech (CSE)]</a:t>
            </a:r>
            <a:endParaRPr lang="en-US" sz="1400" b="1"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F253F7-F5B7-8939-AFDD-7B3DB5549108}"/>
              </a:ext>
            </a:extLst>
          </p:cNvPr>
          <p:cNvSpPr txBox="1"/>
          <p:nvPr/>
        </p:nvSpPr>
        <p:spPr>
          <a:xfrm>
            <a:off x="435428" y="662541"/>
            <a:ext cx="11197771" cy="461665"/>
          </a:xfrm>
          <a:prstGeom prst="rect">
            <a:avLst/>
          </a:prstGeom>
          <a:noFill/>
        </p:spPr>
        <p:txBody>
          <a:bodyPr wrap="square">
            <a:spAutoFit/>
          </a:bodyPr>
          <a:lstStyle/>
          <a:p>
            <a:r>
              <a:rPr lang="en-IN" sz="2400" b="1" dirty="0">
                <a:solidFill>
                  <a:srgbClr val="00B050"/>
                </a:solidFill>
              </a:rPr>
              <a:t>4. Which energy types contribute most to emissions across all countries?</a:t>
            </a:r>
          </a:p>
        </p:txBody>
      </p:sp>
      <p:pic>
        <p:nvPicPr>
          <p:cNvPr id="9" name="Picture 8">
            <a:extLst>
              <a:ext uri="{FF2B5EF4-FFF2-40B4-BE49-F238E27FC236}">
                <a16:creationId xmlns:a16="http://schemas.microsoft.com/office/drawing/2014/main" id="{3FBFD3A4-55AC-C874-343B-C669DE1E198A}"/>
              </a:ext>
            </a:extLst>
          </p:cNvPr>
          <p:cNvPicPr>
            <a:picLocks noChangeAspect="1"/>
          </p:cNvPicPr>
          <p:nvPr/>
        </p:nvPicPr>
        <p:blipFill>
          <a:blip r:embed="rId2"/>
          <a:stretch>
            <a:fillRect/>
          </a:stretch>
        </p:blipFill>
        <p:spPr>
          <a:xfrm>
            <a:off x="657566" y="2091963"/>
            <a:ext cx="4867954" cy="1933845"/>
          </a:xfrm>
          <a:prstGeom prst="rect">
            <a:avLst/>
          </a:prstGeom>
        </p:spPr>
      </p:pic>
      <p:pic>
        <p:nvPicPr>
          <p:cNvPr id="11" name="Picture 10">
            <a:extLst>
              <a:ext uri="{FF2B5EF4-FFF2-40B4-BE49-F238E27FC236}">
                <a16:creationId xmlns:a16="http://schemas.microsoft.com/office/drawing/2014/main" id="{30B21489-95D2-91F2-4F4A-BFC7B1B97FF1}"/>
              </a:ext>
            </a:extLst>
          </p:cNvPr>
          <p:cNvPicPr>
            <a:picLocks noChangeAspect="1"/>
          </p:cNvPicPr>
          <p:nvPr/>
        </p:nvPicPr>
        <p:blipFill>
          <a:blip r:embed="rId3"/>
          <a:stretch>
            <a:fillRect/>
          </a:stretch>
        </p:blipFill>
        <p:spPr>
          <a:xfrm>
            <a:off x="5681264" y="2443644"/>
            <a:ext cx="5287113" cy="1524213"/>
          </a:xfrm>
          <a:prstGeom prst="rect">
            <a:avLst/>
          </a:prstGeom>
        </p:spPr>
      </p:pic>
    </p:spTree>
    <p:extLst>
      <p:ext uri="{BB962C8B-B14F-4D97-AF65-F5344CB8AC3E}">
        <p14:creationId xmlns:p14="http://schemas.microsoft.com/office/powerpoint/2010/main" val="327841194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AFD1A-D03E-9B91-3389-526561CA9E00}"/>
              </a:ext>
            </a:extLst>
          </p:cNvPr>
          <p:cNvSpPr txBox="1"/>
          <p:nvPr/>
        </p:nvSpPr>
        <p:spPr>
          <a:xfrm>
            <a:off x="645885" y="547561"/>
            <a:ext cx="9942285" cy="1200329"/>
          </a:xfrm>
          <a:prstGeom prst="rect">
            <a:avLst/>
          </a:prstGeom>
          <a:noFill/>
        </p:spPr>
        <p:txBody>
          <a:bodyPr wrap="square">
            <a:spAutoFit/>
          </a:bodyPr>
          <a:lstStyle/>
          <a:p>
            <a:r>
              <a:rPr lang="en-IN" sz="2400" b="1" i="1" u="sng" dirty="0">
                <a:solidFill>
                  <a:srgbClr val="00B050"/>
                </a:solidFill>
              </a:rPr>
              <a:t>Trend Analysis Over Time </a:t>
            </a:r>
          </a:p>
          <a:p>
            <a:endParaRPr lang="en-IN" sz="2400" b="1" i="1" u="sng" dirty="0">
              <a:solidFill>
                <a:srgbClr val="00B050"/>
              </a:solidFill>
            </a:endParaRPr>
          </a:p>
          <a:p>
            <a:r>
              <a:rPr lang="en-IN" sz="2400" b="1" dirty="0">
                <a:solidFill>
                  <a:srgbClr val="00B050"/>
                </a:solidFill>
              </a:rPr>
              <a:t>1. How have global emissions changed year over year?</a:t>
            </a:r>
          </a:p>
        </p:txBody>
      </p:sp>
      <p:pic>
        <p:nvPicPr>
          <p:cNvPr id="4" name="Picture 3">
            <a:extLst>
              <a:ext uri="{FF2B5EF4-FFF2-40B4-BE49-F238E27FC236}">
                <a16:creationId xmlns:a16="http://schemas.microsoft.com/office/drawing/2014/main" id="{C97899F9-783A-CAF6-A842-724DB148704E}"/>
              </a:ext>
            </a:extLst>
          </p:cNvPr>
          <p:cNvPicPr>
            <a:picLocks noChangeAspect="1"/>
          </p:cNvPicPr>
          <p:nvPr/>
        </p:nvPicPr>
        <p:blipFill>
          <a:blip r:embed="rId2"/>
          <a:stretch>
            <a:fillRect/>
          </a:stretch>
        </p:blipFill>
        <p:spPr>
          <a:xfrm>
            <a:off x="736815" y="2090355"/>
            <a:ext cx="7163800" cy="3762900"/>
          </a:xfrm>
          <a:prstGeom prst="rect">
            <a:avLst/>
          </a:prstGeom>
        </p:spPr>
      </p:pic>
      <p:pic>
        <p:nvPicPr>
          <p:cNvPr id="8" name="Picture 7">
            <a:extLst>
              <a:ext uri="{FF2B5EF4-FFF2-40B4-BE49-F238E27FC236}">
                <a16:creationId xmlns:a16="http://schemas.microsoft.com/office/drawing/2014/main" id="{5576682A-0E9B-763E-9309-15F3BF794465}"/>
              </a:ext>
            </a:extLst>
          </p:cNvPr>
          <p:cNvPicPr>
            <a:picLocks noChangeAspect="1"/>
          </p:cNvPicPr>
          <p:nvPr/>
        </p:nvPicPr>
        <p:blipFill>
          <a:blip r:embed="rId3"/>
          <a:stretch>
            <a:fillRect/>
          </a:stretch>
        </p:blipFill>
        <p:spPr>
          <a:xfrm>
            <a:off x="7900615" y="2090355"/>
            <a:ext cx="3762900" cy="1524213"/>
          </a:xfrm>
          <a:prstGeom prst="rect">
            <a:avLst/>
          </a:prstGeom>
        </p:spPr>
      </p:pic>
    </p:spTree>
    <p:extLst>
      <p:ext uri="{BB962C8B-B14F-4D97-AF65-F5344CB8AC3E}">
        <p14:creationId xmlns:p14="http://schemas.microsoft.com/office/powerpoint/2010/main" val="172161669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A7D865-194F-DB95-C7BB-B554CC0B2BFC}"/>
              </a:ext>
            </a:extLst>
          </p:cNvPr>
          <p:cNvSpPr txBox="1"/>
          <p:nvPr/>
        </p:nvSpPr>
        <p:spPr>
          <a:xfrm>
            <a:off x="735706" y="673579"/>
            <a:ext cx="10443155" cy="461665"/>
          </a:xfrm>
          <a:prstGeom prst="rect">
            <a:avLst/>
          </a:prstGeom>
          <a:noFill/>
        </p:spPr>
        <p:txBody>
          <a:bodyPr wrap="square">
            <a:spAutoFit/>
          </a:bodyPr>
          <a:lstStyle/>
          <a:p>
            <a:r>
              <a:rPr lang="en-IN" sz="2400" b="1" dirty="0">
                <a:solidFill>
                  <a:srgbClr val="00B050"/>
                </a:solidFill>
              </a:rPr>
              <a:t>2. What is the trend in GDP for each country over the given years?</a:t>
            </a:r>
          </a:p>
        </p:txBody>
      </p:sp>
      <p:pic>
        <p:nvPicPr>
          <p:cNvPr id="4" name="Picture 3">
            <a:extLst>
              <a:ext uri="{FF2B5EF4-FFF2-40B4-BE49-F238E27FC236}">
                <a16:creationId xmlns:a16="http://schemas.microsoft.com/office/drawing/2014/main" id="{CB97DCCF-1D62-15B4-5658-867E6A5A9D03}"/>
              </a:ext>
            </a:extLst>
          </p:cNvPr>
          <p:cNvPicPr>
            <a:picLocks noChangeAspect="1"/>
          </p:cNvPicPr>
          <p:nvPr/>
        </p:nvPicPr>
        <p:blipFill>
          <a:blip r:embed="rId2"/>
          <a:stretch>
            <a:fillRect/>
          </a:stretch>
        </p:blipFill>
        <p:spPr>
          <a:xfrm>
            <a:off x="735706" y="1407077"/>
            <a:ext cx="6658904" cy="3905795"/>
          </a:xfrm>
          <a:prstGeom prst="rect">
            <a:avLst/>
          </a:prstGeom>
        </p:spPr>
      </p:pic>
      <p:pic>
        <p:nvPicPr>
          <p:cNvPr id="8" name="Picture 7">
            <a:extLst>
              <a:ext uri="{FF2B5EF4-FFF2-40B4-BE49-F238E27FC236}">
                <a16:creationId xmlns:a16="http://schemas.microsoft.com/office/drawing/2014/main" id="{20CFFB1D-694B-0998-0DC4-2BE4A98D4A76}"/>
              </a:ext>
            </a:extLst>
          </p:cNvPr>
          <p:cNvPicPr>
            <a:picLocks noChangeAspect="1"/>
          </p:cNvPicPr>
          <p:nvPr/>
        </p:nvPicPr>
        <p:blipFill>
          <a:blip r:embed="rId3"/>
          <a:stretch>
            <a:fillRect/>
          </a:stretch>
        </p:blipFill>
        <p:spPr>
          <a:xfrm>
            <a:off x="7379025" y="1407077"/>
            <a:ext cx="4077269" cy="3743847"/>
          </a:xfrm>
          <a:prstGeom prst="rect">
            <a:avLst/>
          </a:prstGeom>
        </p:spPr>
      </p:pic>
    </p:spTree>
    <p:extLst>
      <p:ext uri="{BB962C8B-B14F-4D97-AF65-F5344CB8AC3E}">
        <p14:creationId xmlns:p14="http://schemas.microsoft.com/office/powerpoint/2010/main" val="274889526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53EB76-82EE-CC94-9F44-1A320B2C13D1}"/>
              </a:ext>
            </a:extLst>
          </p:cNvPr>
          <p:cNvSpPr txBox="1"/>
          <p:nvPr/>
        </p:nvSpPr>
        <p:spPr>
          <a:xfrm>
            <a:off x="613357" y="525473"/>
            <a:ext cx="11016266" cy="461665"/>
          </a:xfrm>
          <a:prstGeom prst="rect">
            <a:avLst/>
          </a:prstGeom>
          <a:noFill/>
        </p:spPr>
        <p:txBody>
          <a:bodyPr wrap="square">
            <a:spAutoFit/>
          </a:bodyPr>
          <a:lstStyle/>
          <a:p>
            <a:r>
              <a:rPr lang="en-IN" sz="2400" b="1" dirty="0">
                <a:solidFill>
                  <a:srgbClr val="00B050"/>
                </a:solidFill>
              </a:rPr>
              <a:t>3. How has population growth affected total emissions in each country?</a:t>
            </a:r>
          </a:p>
        </p:txBody>
      </p:sp>
      <p:pic>
        <p:nvPicPr>
          <p:cNvPr id="4" name="Picture 3">
            <a:extLst>
              <a:ext uri="{FF2B5EF4-FFF2-40B4-BE49-F238E27FC236}">
                <a16:creationId xmlns:a16="http://schemas.microsoft.com/office/drawing/2014/main" id="{357023F4-FF36-6C04-1440-8FC4CE7CB9E1}"/>
              </a:ext>
            </a:extLst>
          </p:cNvPr>
          <p:cNvPicPr>
            <a:picLocks noChangeAspect="1"/>
          </p:cNvPicPr>
          <p:nvPr/>
        </p:nvPicPr>
        <p:blipFill>
          <a:blip r:embed="rId2"/>
          <a:stretch>
            <a:fillRect/>
          </a:stretch>
        </p:blipFill>
        <p:spPr>
          <a:xfrm>
            <a:off x="680069" y="1331880"/>
            <a:ext cx="6182588" cy="4001058"/>
          </a:xfrm>
          <a:prstGeom prst="rect">
            <a:avLst/>
          </a:prstGeom>
        </p:spPr>
      </p:pic>
      <p:pic>
        <p:nvPicPr>
          <p:cNvPr id="8" name="Picture 7">
            <a:extLst>
              <a:ext uri="{FF2B5EF4-FFF2-40B4-BE49-F238E27FC236}">
                <a16:creationId xmlns:a16="http://schemas.microsoft.com/office/drawing/2014/main" id="{2D67D8EF-EAA5-C121-BF50-3E18382E8201}"/>
              </a:ext>
            </a:extLst>
          </p:cNvPr>
          <p:cNvPicPr>
            <a:picLocks noChangeAspect="1"/>
          </p:cNvPicPr>
          <p:nvPr/>
        </p:nvPicPr>
        <p:blipFill>
          <a:blip r:embed="rId3"/>
          <a:stretch>
            <a:fillRect/>
          </a:stretch>
        </p:blipFill>
        <p:spPr>
          <a:xfrm>
            <a:off x="6862657" y="1331880"/>
            <a:ext cx="4844634" cy="3294690"/>
          </a:xfrm>
          <a:prstGeom prst="rect">
            <a:avLst/>
          </a:prstGeom>
        </p:spPr>
      </p:pic>
    </p:spTree>
    <p:extLst>
      <p:ext uri="{BB962C8B-B14F-4D97-AF65-F5344CB8AC3E}">
        <p14:creationId xmlns:p14="http://schemas.microsoft.com/office/powerpoint/2010/main" val="19875545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074F7-32DB-36BB-B94B-C1F61FDD6906}"/>
              </a:ext>
            </a:extLst>
          </p:cNvPr>
          <p:cNvSpPr txBox="1"/>
          <p:nvPr/>
        </p:nvSpPr>
        <p:spPr>
          <a:xfrm>
            <a:off x="703510" y="623813"/>
            <a:ext cx="10642778" cy="830997"/>
          </a:xfrm>
          <a:prstGeom prst="rect">
            <a:avLst/>
          </a:prstGeom>
          <a:noFill/>
        </p:spPr>
        <p:txBody>
          <a:bodyPr wrap="square">
            <a:spAutoFit/>
          </a:bodyPr>
          <a:lstStyle/>
          <a:p>
            <a:r>
              <a:rPr lang="en-IN" sz="2400" b="1" dirty="0">
                <a:solidFill>
                  <a:srgbClr val="00B050"/>
                </a:solidFill>
              </a:rPr>
              <a:t>4. Has energy consumption increased or decreased over the years for major economies?</a:t>
            </a:r>
          </a:p>
        </p:txBody>
      </p:sp>
      <p:pic>
        <p:nvPicPr>
          <p:cNvPr id="10" name="Picture 9">
            <a:extLst>
              <a:ext uri="{FF2B5EF4-FFF2-40B4-BE49-F238E27FC236}">
                <a16:creationId xmlns:a16="http://schemas.microsoft.com/office/drawing/2014/main" id="{02476FC1-C728-2B80-6397-EB43FA819711}"/>
              </a:ext>
            </a:extLst>
          </p:cNvPr>
          <p:cNvPicPr>
            <a:picLocks noChangeAspect="1"/>
          </p:cNvPicPr>
          <p:nvPr/>
        </p:nvPicPr>
        <p:blipFill>
          <a:blip r:embed="rId2"/>
          <a:stretch>
            <a:fillRect/>
          </a:stretch>
        </p:blipFill>
        <p:spPr>
          <a:xfrm>
            <a:off x="5312931" y="1674253"/>
            <a:ext cx="5775780" cy="1706480"/>
          </a:xfrm>
          <a:prstGeom prst="rect">
            <a:avLst/>
          </a:prstGeom>
        </p:spPr>
      </p:pic>
      <p:pic>
        <p:nvPicPr>
          <p:cNvPr id="12" name="Picture 11">
            <a:extLst>
              <a:ext uri="{FF2B5EF4-FFF2-40B4-BE49-F238E27FC236}">
                <a16:creationId xmlns:a16="http://schemas.microsoft.com/office/drawing/2014/main" id="{A1E01073-F897-4ED8-3C72-A68FE27414AA}"/>
              </a:ext>
            </a:extLst>
          </p:cNvPr>
          <p:cNvPicPr>
            <a:picLocks noChangeAspect="1"/>
          </p:cNvPicPr>
          <p:nvPr/>
        </p:nvPicPr>
        <p:blipFill>
          <a:blip r:embed="rId3"/>
          <a:stretch>
            <a:fillRect/>
          </a:stretch>
        </p:blipFill>
        <p:spPr>
          <a:xfrm>
            <a:off x="1465930" y="1674253"/>
            <a:ext cx="3787242" cy="4836017"/>
          </a:xfrm>
          <a:prstGeom prst="rect">
            <a:avLst/>
          </a:prstGeom>
        </p:spPr>
      </p:pic>
    </p:spTree>
    <p:extLst>
      <p:ext uri="{BB962C8B-B14F-4D97-AF65-F5344CB8AC3E}">
        <p14:creationId xmlns:p14="http://schemas.microsoft.com/office/powerpoint/2010/main" val="198681900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F81DDA-308B-BE49-CB5D-F7DB2911C6AF}"/>
              </a:ext>
            </a:extLst>
          </p:cNvPr>
          <p:cNvSpPr txBox="1"/>
          <p:nvPr/>
        </p:nvSpPr>
        <p:spPr>
          <a:xfrm>
            <a:off x="658433" y="610934"/>
            <a:ext cx="11016266" cy="830997"/>
          </a:xfrm>
          <a:prstGeom prst="rect">
            <a:avLst/>
          </a:prstGeom>
          <a:noFill/>
        </p:spPr>
        <p:txBody>
          <a:bodyPr wrap="square">
            <a:spAutoFit/>
          </a:bodyPr>
          <a:lstStyle/>
          <a:p>
            <a:r>
              <a:rPr lang="en-IN" sz="2400" b="1" dirty="0">
                <a:solidFill>
                  <a:srgbClr val="00B050"/>
                </a:solidFill>
              </a:rPr>
              <a:t>5. What is the average yearly change in emissions per capita for each country?</a:t>
            </a:r>
          </a:p>
        </p:txBody>
      </p:sp>
      <p:pic>
        <p:nvPicPr>
          <p:cNvPr id="6" name="Picture 5">
            <a:extLst>
              <a:ext uri="{FF2B5EF4-FFF2-40B4-BE49-F238E27FC236}">
                <a16:creationId xmlns:a16="http://schemas.microsoft.com/office/drawing/2014/main" id="{D637A2AB-0868-CFB3-30C8-32A7079179BE}"/>
              </a:ext>
            </a:extLst>
          </p:cNvPr>
          <p:cNvPicPr>
            <a:picLocks noChangeAspect="1"/>
          </p:cNvPicPr>
          <p:nvPr/>
        </p:nvPicPr>
        <p:blipFill>
          <a:blip r:embed="rId2"/>
          <a:stretch>
            <a:fillRect/>
          </a:stretch>
        </p:blipFill>
        <p:spPr>
          <a:xfrm>
            <a:off x="5796944" y="1667311"/>
            <a:ext cx="4401164" cy="1810003"/>
          </a:xfrm>
          <a:prstGeom prst="rect">
            <a:avLst/>
          </a:prstGeom>
        </p:spPr>
      </p:pic>
      <p:pic>
        <p:nvPicPr>
          <p:cNvPr id="5" name="Picture 4">
            <a:extLst>
              <a:ext uri="{FF2B5EF4-FFF2-40B4-BE49-F238E27FC236}">
                <a16:creationId xmlns:a16="http://schemas.microsoft.com/office/drawing/2014/main" id="{C03C8B83-E6F0-DADA-21EB-A6E5A6B9F921}"/>
              </a:ext>
            </a:extLst>
          </p:cNvPr>
          <p:cNvPicPr>
            <a:picLocks noChangeAspect="1"/>
          </p:cNvPicPr>
          <p:nvPr/>
        </p:nvPicPr>
        <p:blipFill>
          <a:blip r:embed="rId3"/>
          <a:stretch>
            <a:fillRect/>
          </a:stretch>
        </p:blipFill>
        <p:spPr>
          <a:xfrm>
            <a:off x="1033088" y="1609859"/>
            <a:ext cx="3945292" cy="4984124"/>
          </a:xfrm>
          <a:prstGeom prst="rect">
            <a:avLst/>
          </a:prstGeom>
        </p:spPr>
      </p:pic>
    </p:spTree>
    <p:extLst>
      <p:ext uri="{BB962C8B-B14F-4D97-AF65-F5344CB8AC3E}">
        <p14:creationId xmlns:p14="http://schemas.microsoft.com/office/powerpoint/2010/main" val="270325981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2D7C91-AAE2-572F-07C4-DAD106755D3D}"/>
              </a:ext>
            </a:extLst>
          </p:cNvPr>
          <p:cNvSpPr txBox="1"/>
          <p:nvPr/>
        </p:nvSpPr>
        <p:spPr>
          <a:xfrm>
            <a:off x="1006161" y="997300"/>
            <a:ext cx="10629899" cy="1200329"/>
          </a:xfrm>
          <a:prstGeom prst="rect">
            <a:avLst/>
          </a:prstGeom>
          <a:noFill/>
        </p:spPr>
        <p:txBody>
          <a:bodyPr wrap="square">
            <a:spAutoFit/>
          </a:bodyPr>
          <a:lstStyle/>
          <a:p>
            <a:pPr algn="ctr"/>
            <a:r>
              <a:rPr lang="en-US" sz="2400" b="1" i="1" u="sng" dirty="0">
                <a:solidFill>
                  <a:srgbClr val="00B050"/>
                </a:solidFill>
              </a:rPr>
              <a:t>Ratio &amp; Per Capita Analysis</a:t>
            </a:r>
          </a:p>
          <a:p>
            <a:pPr algn="ctr"/>
            <a:endParaRPr lang="en-US" sz="2400" b="1" i="1" u="sng" dirty="0">
              <a:solidFill>
                <a:srgbClr val="00B050"/>
              </a:solidFill>
            </a:endParaRPr>
          </a:p>
          <a:p>
            <a:r>
              <a:rPr lang="en-US" sz="2400" b="1" dirty="0">
                <a:solidFill>
                  <a:srgbClr val="00B050"/>
                </a:solidFill>
              </a:rPr>
              <a:t>1. What is the emission-to-GDP ratio for each country by year?</a:t>
            </a:r>
            <a:endParaRPr lang="en-IN" sz="2400" b="1" dirty="0">
              <a:solidFill>
                <a:srgbClr val="00B050"/>
              </a:solidFill>
            </a:endParaRPr>
          </a:p>
        </p:txBody>
      </p:sp>
      <p:pic>
        <p:nvPicPr>
          <p:cNvPr id="7" name="Picture 6">
            <a:extLst>
              <a:ext uri="{FF2B5EF4-FFF2-40B4-BE49-F238E27FC236}">
                <a16:creationId xmlns:a16="http://schemas.microsoft.com/office/drawing/2014/main" id="{0A73C01B-B798-3BA9-E68C-F20B240FA342}"/>
              </a:ext>
            </a:extLst>
          </p:cNvPr>
          <p:cNvPicPr>
            <a:picLocks noChangeAspect="1"/>
          </p:cNvPicPr>
          <p:nvPr/>
        </p:nvPicPr>
        <p:blipFill>
          <a:blip r:embed="rId2"/>
          <a:stretch>
            <a:fillRect/>
          </a:stretch>
        </p:blipFill>
        <p:spPr>
          <a:xfrm>
            <a:off x="1006161" y="2360045"/>
            <a:ext cx="5658640" cy="3000794"/>
          </a:xfrm>
          <a:prstGeom prst="rect">
            <a:avLst/>
          </a:prstGeom>
        </p:spPr>
      </p:pic>
      <p:pic>
        <p:nvPicPr>
          <p:cNvPr id="9" name="Picture 8">
            <a:extLst>
              <a:ext uri="{FF2B5EF4-FFF2-40B4-BE49-F238E27FC236}">
                <a16:creationId xmlns:a16="http://schemas.microsoft.com/office/drawing/2014/main" id="{C8003C16-BDAB-C83F-8838-784A90DCDB71}"/>
              </a:ext>
            </a:extLst>
          </p:cNvPr>
          <p:cNvPicPr>
            <a:picLocks noChangeAspect="1"/>
          </p:cNvPicPr>
          <p:nvPr/>
        </p:nvPicPr>
        <p:blipFill>
          <a:blip r:embed="rId3"/>
          <a:stretch>
            <a:fillRect/>
          </a:stretch>
        </p:blipFill>
        <p:spPr>
          <a:xfrm>
            <a:off x="6664801" y="2617256"/>
            <a:ext cx="4324954" cy="2743583"/>
          </a:xfrm>
          <a:prstGeom prst="rect">
            <a:avLst/>
          </a:prstGeom>
        </p:spPr>
      </p:pic>
    </p:spTree>
    <p:extLst>
      <p:ext uri="{BB962C8B-B14F-4D97-AF65-F5344CB8AC3E}">
        <p14:creationId xmlns:p14="http://schemas.microsoft.com/office/powerpoint/2010/main" val="10991413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D3461-1294-D5E2-AD18-53471A3C0B0F}"/>
              </a:ext>
            </a:extLst>
          </p:cNvPr>
          <p:cNvSpPr txBox="1"/>
          <p:nvPr/>
        </p:nvSpPr>
        <p:spPr>
          <a:xfrm>
            <a:off x="1160709" y="952224"/>
            <a:ext cx="10095426" cy="830997"/>
          </a:xfrm>
          <a:prstGeom prst="rect">
            <a:avLst/>
          </a:prstGeom>
          <a:noFill/>
        </p:spPr>
        <p:txBody>
          <a:bodyPr wrap="square">
            <a:spAutoFit/>
          </a:bodyPr>
          <a:lstStyle/>
          <a:p>
            <a:r>
              <a:rPr lang="en-IN" sz="2400" b="1" dirty="0">
                <a:solidFill>
                  <a:srgbClr val="00B050"/>
                </a:solidFill>
              </a:rPr>
              <a:t>2. What is the energy consumption per capita for each country over the last decade?</a:t>
            </a:r>
          </a:p>
        </p:txBody>
      </p:sp>
      <p:pic>
        <p:nvPicPr>
          <p:cNvPr id="4" name="Picture 3">
            <a:extLst>
              <a:ext uri="{FF2B5EF4-FFF2-40B4-BE49-F238E27FC236}">
                <a16:creationId xmlns:a16="http://schemas.microsoft.com/office/drawing/2014/main" id="{4A775F17-728B-C5CF-B051-BF76449DDC93}"/>
              </a:ext>
            </a:extLst>
          </p:cNvPr>
          <p:cNvPicPr>
            <a:picLocks noChangeAspect="1"/>
          </p:cNvPicPr>
          <p:nvPr/>
        </p:nvPicPr>
        <p:blipFill>
          <a:blip r:embed="rId2"/>
          <a:stretch>
            <a:fillRect/>
          </a:stretch>
        </p:blipFill>
        <p:spPr>
          <a:xfrm>
            <a:off x="677412" y="1783222"/>
            <a:ext cx="5163157" cy="3993180"/>
          </a:xfrm>
          <a:prstGeom prst="rect">
            <a:avLst/>
          </a:prstGeom>
        </p:spPr>
      </p:pic>
      <p:pic>
        <p:nvPicPr>
          <p:cNvPr id="8" name="Picture 7">
            <a:extLst>
              <a:ext uri="{FF2B5EF4-FFF2-40B4-BE49-F238E27FC236}">
                <a16:creationId xmlns:a16="http://schemas.microsoft.com/office/drawing/2014/main" id="{05A14CA4-55CF-7F1F-BF27-B8E2AB39B63B}"/>
              </a:ext>
            </a:extLst>
          </p:cNvPr>
          <p:cNvPicPr>
            <a:picLocks noChangeAspect="1"/>
          </p:cNvPicPr>
          <p:nvPr/>
        </p:nvPicPr>
        <p:blipFill>
          <a:blip r:embed="rId3"/>
          <a:stretch>
            <a:fillRect/>
          </a:stretch>
        </p:blipFill>
        <p:spPr>
          <a:xfrm>
            <a:off x="5898524" y="1783222"/>
            <a:ext cx="5976720" cy="3993180"/>
          </a:xfrm>
          <a:prstGeom prst="rect">
            <a:avLst/>
          </a:prstGeom>
        </p:spPr>
      </p:pic>
    </p:spTree>
    <p:extLst>
      <p:ext uri="{BB962C8B-B14F-4D97-AF65-F5344CB8AC3E}">
        <p14:creationId xmlns:p14="http://schemas.microsoft.com/office/powerpoint/2010/main" val="720880212"/>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8933A4-ECF4-1CF7-6CF1-75A37759C1C3}"/>
              </a:ext>
            </a:extLst>
          </p:cNvPr>
          <p:cNvSpPr txBox="1"/>
          <p:nvPr/>
        </p:nvSpPr>
        <p:spPr>
          <a:xfrm>
            <a:off x="890252" y="623813"/>
            <a:ext cx="10430277" cy="461665"/>
          </a:xfrm>
          <a:prstGeom prst="rect">
            <a:avLst/>
          </a:prstGeom>
          <a:noFill/>
        </p:spPr>
        <p:txBody>
          <a:bodyPr wrap="square">
            <a:spAutoFit/>
          </a:bodyPr>
          <a:lstStyle/>
          <a:p>
            <a:r>
              <a:rPr lang="en-US" sz="2400" b="1" dirty="0">
                <a:solidFill>
                  <a:srgbClr val="00B050"/>
                </a:solidFill>
              </a:rPr>
              <a:t>3. How does energy production per capita vary across countries?</a:t>
            </a:r>
            <a:endParaRPr lang="en-IN" sz="2400" b="1" dirty="0">
              <a:solidFill>
                <a:srgbClr val="00B050"/>
              </a:solidFill>
            </a:endParaRPr>
          </a:p>
        </p:txBody>
      </p:sp>
      <p:pic>
        <p:nvPicPr>
          <p:cNvPr id="4" name="Picture 3">
            <a:extLst>
              <a:ext uri="{FF2B5EF4-FFF2-40B4-BE49-F238E27FC236}">
                <a16:creationId xmlns:a16="http://schemas.microsoft.com/office/drawing/2014/main" id="{23676CCE-FE19-E21B-41DC-C037E4C3F33A}"/>
              </a:ext>
            </a:extLst>
          </p:cNvPr>
          <p:cNvPicPr>
            <a:picLocks noChangeAspect="1"/>
          </p:cNvPicPr>
          <p:nvPr/>
        </p:nvPicPr>
        <p:blipFill>
          <a:blip r:embed="rId2"/>
          <a:stretch>
            <a:fillRect/>
          </a:stretch>
        </p:blipFill>
        <p:spPr>
          <a:xfrm>
            <a:off x="752908" y="1519520"/>
            <a:ext cx="4778568" cy="4180163"/>
          </a:xfrm>
          <a:prstGeom prst="rect">
            <a:avLst/>
          </a:prstGeom>
        </p:spPr>
      </p:pic>
      <p:pic>
        <p:nvPicPr>
          <p:cNvPr id="8" name="Picture 7">
            <a:extLst>
              <a:ext uri="{FF2B5EF4-FFF2-40B4-BE49-F238E27FC236}">
                <a16:creationId xmlns:a16="http://schemas.microsoft.com/office/drawing/2014/main" id="{3CA5F9D0-8EAE-4C8C-26DC-AFDB83798709}"/>
              </a:ext>
            </a:extLst>
          </p:cNvPr>
          <p:cNvPicPr>
            <a:picLocks noChangeAspect="1"/>
          </p:cNvPicPr>
          <p:nvPr/>
        </p:nvPicPr>
        <p:blipFill>
          <a:blip r:embed="rId3"/>
          <a:stretch>
            <a:fillRect/>
          </a:stretch>
        </p:blipFill>
        <p:spPr>
          <a:xfrm>
            <a:off x="5760234" y="1519520"/>
            <a:ext cx="5751703" cy="3853975"/>
          </a:xfrm>
          <a:prstGeom prst="rect">
            <a:avLst/>
          </a:prstGeom>
        </p:spPr>
      </p:pic>
    </p:spTree>
    <p:extLst>
      <p:ext uri="{BB962C8B-B14F-4D97-AF65-F5344CB8AC3E}">
        <p14:creationId xmlns:p14="http://schemas.microsoft.com/office/powerpoint/2010/main" val="420170752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52A5D-61D8-411B-9AA6-5915B767FAEA}"/>
              </a:ext>
            </a:extLst>
          </p:cNvPr>
          <p:cNvSpPr txBox="1"/>
          <p:nvPr/>
        </p:nvSpPr>
        <p:spPr>
          <a:xfrm>
            <a:off x="864495" y="705777"/>
            <a:ext cx="10391640" cy="830997"/>
          </a:xfrm>
          <a:prstGeom prst="rect">
            <a:avLst/>
          </a:prstGeom>
          <a:noFill/>
        </p:spPr>
        <p:txBody>
          <a:bodyPr wrap="square">
            <a:spAutoFit/>
          </a:bodyPr>
          <a:lstStyle/>
          <a:p>
            <a:r>
              <a:rPr lang="en-IN" sz="2400" b="1" dirty="0">
                <a:solidFill>
                  <a:srgbClr val="00B050"/>
                </a:solidFill>
              </a:rPr>
              <a:t>4. Which countries have the highest energy consumption relative to GDP?</a:t>
            </a:r>
          </a:p>
        </p:txBody>
      </p:sp>
      <p:pic>
        <p:nvPicPr>
          <p:cNvPr id="4" name="Picture 3">
            <a:extLst>
              <a:ext uri="{FF2B5EF4-FFF2-40B4-BE49-F238E27FC236}">
                <a16:creationId xmlns:a16="http://schemas.microsoft.com/office/drawing/2014/main" id="{3384BDC8-AC84-B89E-1F88-E4C12ECCFF98}"/>
              </a:ext>
            </a:extLst>
          </p:cNvPr>
          <p:cNvPicPr>
            <a:picLocks noChangeAspect="1"/>
          </p:cNvPicPr>
          <p:nvPr/>
        </p:nvPicPr>
        <p:blipFill>
          <a:blip r:embed="rId2"/>
          <a:stretch>
            <a:fillRect/>
          </a:stretch>
        </p:blipFill>
        <p:spPr>
          <a:xfrm>
            <a:off x="1070648" y="1898444"/>
            <a:ext cx="5401429" cy="3991532"/>
          </a:xfrm>
          <a:prstGeom prst="rect">
            <a:avLst/>
          </a:prstGeom>
        </p:spPr>
      </p:pic>
      <p:pic>
        <p:nvPicPr>
          <p:cNvPr id="8" name="Picture 7">
            <a:extLst>
              <a:ext uri="{FF2B5EF4-FFF2-40B4-BE49-F238E27FC236}">
                <a16:creationId xmlns:a16="http://schemas.microsoft.com/office/drawing/2014/main" id="{35C565CA-CCEF-1525-8730-24A83BCA836E}"/>
              </a:ext>
            </a:extLst>
          </p:cNvPr>
          <p:cNvPicPr>
            <a:picLocks noChangeAspect="1"/>
          </p:cNvPicPr>
          <p:nvPr/>
        </p:nvPicPr>
        <p:blipFill>
          <a:blip r:embed="rId3"/>
          <a:stretch>
            <a:fillRect/>
          </a:stretch>
        </p:blipFill>
        <p:spPr>
          <a:xfrm>
            <a:off x="6788286" y="1898444"/>
            <a:ext cx="4467849" cy="2124371"/>
          </a:xfrm>
          <a:prstGeom prst="rect">
            <a:avLst/>
          </a:prstGeom>
        </p:spPr>
      </p:pic>
    </p:spTree>
    <p:extLst>
      <p:ext uri="{BB962C8B-B14F-4D97-AF65-F5344CB8AC3E}">
        <p14:creationId xmlns:p14="http://schemas.microsoft.com/office/powerpoint/2010/main" val="308987813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p:nvPr/>
        </p:nvSpPr>
        <p:spPr>
          <a:xfrm>
            <a:off x="1071456" y="853016"/>
            <a:ext cx="6807200" cy="832771"/>
          </a:xfrm>
          <a:prstGeom prst="rect">
            <a:avLst/>
          </a:prstGeom>
        </p:spPr>
        <p:txBody>
          <a:bodyPr vert="horz" wrap="square" lIns="0" tIns="22013" rIns="0" bIns="0" rtlCol="0">
            <a:spAutoFit/>
          </a:bodyPr>
          <a:lstStyle/>
          <a:p>
            <a:pPr marL="16933" defTabSz="1219170">
              <a:spcBef>
                <a:spcPts val="173"/>
              </a:spcBef>
              <a:buClrTx/>
            </a:pPr>
            <a:r>
              <a:rPr sz="5267" b="1" spc="-33" dirty="0">
                <a:solidFill>
                  <a:srgbClr val="00B050"/>
                </a:solidFill>
                <a:latin typeface="Tahoma"/>
                <a:cs typeface="Tahoma"/>
              </a:rPr>
              <a:t>Energy</a:t>
            </a:r>
            <a:r>
              <a:rPr sz="5267" b="1" spc="-333" dirty="0">
                <a:solidFill>
                  <a:srgbClr val="00B050"/>
                </a:solidFill>
                <a:latin typeface="Tahoma"/>
                <a:cs typeface="Tahoma"/>
              </a:rPr>
              <a:t> </a:t>
            </a:r>
            <a:r>
              <a:rPr sz="5267" b="1" spc="-93" dirty="0">
                <a:solidFill>
                  <a:srgbClr val="00B050"/>
                </a:solidFill>
                <a:latin typeface="Tahoma"/>
                <a:cs typeface="Tahoma"/>
              </a:rPr>
              <a:t>Consumption</a:t>
            </a:r>
            <a:endParaRPr sz="5267" dirty="0">
              <a:solidFill>
                <a:srgbClr val="00B050"/>
              </a:solidFill>
              <a:latin typeface="Tahoma"/>
              <a:cs typeface="Tahoma"/>
            </a:endParaRPr>
          </a:p>
        </p:txBody>
      </p:sp>
      <p:grpSp>
        <p:nvGrpSpPr>
          <p:cNvPr id="4" name="object 4"/>
          <p:cNvGrpSpPr/>
          <p:nvPr/>
        </p:nvGrpSpPr>
        <p:grpSpPr>
          <a:xfrm>
            <a:off x="4724400" y="1866901"/>
            <a:ext cx="7467600" cy="4991100"/>
            <a:chOff x="3543300" y="1400175"/>
            <a:chExt cx="5600700" cy="3743325"/>
          </a:xfrm>
        </p:grpSpPr>
        <p:sp>
          <p:nvSpPr>
            <p:cNvPr id="5" name="object 5"/>
            <p:cNvSpPr/>
            <p:nvPr/>
          </p:nvSpPr>
          <p:spPr>
            <a:xfrm>
              <a:off x="4419600" y="2362200"/>
              <a:ext cx="209550" cy="2105025"/>
            </a:xfrm>
            <a:custGeom>
              <a:avLst/>
              <a:gdLst/>
              <a:ahLst/>
              <a:cxnLst/>
              <a:rect l="l" t="t" r="r" b="b"/>
              <a:pathLst>
                <a:path w="209550" h="2105025">
                  <a:moveTo>
                    <a:pt x="134112" y="0"/>
                  </a:moveTo>
                  <a:lnTo>
                    <a:pt x="75437" y="0"/>
                  </a:lnTo>
                  <a:lnTo>
                    <a:pt x="0" y="2105012"/>
                  </a:lnTo>
                  <a:lnTo>
                    <a:pt x="209550" y="2105012"/>
                  </a:lnTo>
                  <a:lnTo>
                    <a:pt x="134112" y="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6" name="object 6"/>
            <p:cNvSpPr/>
            <p:nvPr/>
          </p:nvSpPr>
          <p:spPr>
            <a:xfrm>
              <a:off x="5334000" y="3695700"/>
              <a:ext cx="704850" cy="838200"/>
            </a:xfrm>
            <a:custGeom>
              <a:avLst/>
              <a:gdLst/>
              <a:ahLst/>
              <a:cxnLst/>
              <a:rect l="l" t="t" r="r" b="b"/>
              <a:pathLst>
                <a:path w="704850" h="838200">
                  <a:moveTo>
                    <a:pt x="118363" y="0"/>
                  </a:moveTo>
                  <a:lnTo>
                    <a:pt x="0" y="0"/>
                  </a:lnTo>
                  <a:lnTo>
                    <a:pt x="0" y="245516"/>
                  </a:lnTo>
                  <a:lnTo>
                    <a:pt x="7492" y="294233"/>
                  </a:lnTo>
                  <a:lnTo>
                    <a:pt x="23749" y="339623"/>
                  </a:lnTo>
                  <a:lnTo>
                    <a:pt x="48513" y="380784"/>
                  </a:lnTo>
                  <a:lnTo>
                    <a:pt x="79755" y="415785"/>
                  </a:lnTo>
                  <a:lnTo>
                    <a:pt x="117475" y="444169"/>
                  </a:lnTo>
                  <a:lnTo>
                    <a:pt x="159892" y="464997"/>
                  </a:lnTo>
                  <a:lnTo>
                    <a:pt x="206501" y="477291"/>
                  </a:lnTo>
                  <a:lnTo>
                    <a:pt x="243839" y="480123"/>
                  </a:lnTo>
                  <a:lnTo>
                    <a:pt x="467613" y="480123"/>
                  </a:lnTo>
                  <a:lnTo>
                    <a:pt x="473583" y="480593"/>
                  </a:lnTo>
                  <a:lnTo>
                    <a:pt x="515112" y="492417"/>
                  </a:lnTo>
                  <a:lnTo>
                    <a:pt x="544957" y="513232"/>
                  </a:lnTo>
                  <a:lnTo>
                    <a:pt x="549655" y="517486"/>
                  </a:lnTo>
                  <a:lnTo>
                    <a:pt x="573913" y="552030"/>
                  </a:lnTo>
                  <a:lnTo>
                    <a:pt x="585470" y="594131"/>
                  </a:lnTo>
                  <a:lnTo>
                    <a:pt x="585977" y="600748"/>
                  </a:lnTo>
                  <a:lnTo>
                    <a:pt x="585977" y="838200"/>
                  </a:lnTo>
                  <a:lnTo>
                    <a:pt x="704850" y="838200"/>
                  </a:lnTo>
                  <a:lnTo>
                    <a:pt x="704850" y="607364"/>
                  </a:lnTo>
                  <a:lnTo>
                    <a:pt x="704341" y="594588"/>
                  </a:lnTo>
                  <a:lnTo>
                    <a:pt x="696976" y="545401"/>
                  </a:lnTo>
                  <a:lnTo>
                    <a:pt x="675513" y="489102"/>
                  </a:lnTo>
                  <a:lnTo>
                    <a:pt x="648970" y="449846"/>
                  </a:lnTo>
                  <a:lnTo>
                    <a:pt x="606933" y="408686"/>
                  </a:lnTo>
                  <a:lnTo>
                    <a:pt x="566420" y="384098"/>
                  </a:lnTo>
                  <a:lnTo>
                    <a:pt x="521588" y="367550"/>
                  </a:lnTo>
                  <a:lnTo>
                    <a:pt x="473583" y="359968"/>
                  </a:lnTo>
                  <a:lnTo>
                    <a:pt x="461010" y="359498"/>
                  </a:lnTo>
                  <a:lnTo>
                    <a:pt x="237236" y="359498"/>
                  </a:lnTo>
                  <a:lnTo>
                    <a:pt x="231266" y="359028"/>
                  </a:lnTo>
                  <a:lnTo>
                    <a:pt x="184150" y="344360"/>
                  </a:lnTo>
                  <a:lnTo>
                    <a:pt x="147320" y="313613"/>
                  </a:lnTo>
                  <a:lnTo>
                    <a:pt x="143637" y="308419"/>
                  </a:lnTo>
                  <a:lnTo>
                    <a:pt x="139826" y="303682"/>
                  </a:lnTo>
                  <a:lnTo>
                    <a:pt x="136651" y="298488"/>
                  </a:lnTo>
                  <a:lnTo>
                    <a:pt x="130937" y="287591"/>
                  </a:lnTo>
                  <a:lnTo>
                    <a:pt x="128270" y="281914"/>
                  </a:lnTo>
                  <a:lnTo>
                    <a:pt x="126364" y="276250"/>
                  </a:lnTo>
                  <a:lnTo>
                    <a:pt x="123951" y="270573"/>
                  </a:lnTo>
                  <a:lnTo>
                    <a:pt x="119761" y="252133"/>
                  </a:lnTo>
                  <a:lnTo>
                    <a:pt x="118363" y="232740"/>
                  </a:lnTo>
                  <a:lnTo>
                    <a:pt x="118363"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7" name="object 7"/>
            <p:cNvPicPr/>
            <p:nvPr/>
          </p:nvPicPr>
          <p:blipFill>
            <a:blip r:embed="rId3" cstate="print"/>
            <a:stretch>
              <a:fillRect/>
            </a:stretch>
          </p:blipFill>
          <p:spPr>
            <a:xfrm>
              <a:off x="4848225" y="4133850"/>
              <a:ext cx="247650" cy="152387"/>
            </a:xfrm>
            <a:prstGeom prst="rect">
              <a:avLst/>
            </a:prstGeom>
          </p:spPr>
        </p:pic>
        <p:sp>
          <p:nvSpPr>
            <p:cNvPr id="8" name="object 8"/>
            <p:cNvSpPr/>
            <p:nvPr/>
          </p:nvSpPr>
          <p:spPr>
            <a:xfrm>
              <a:off x="4724400" y="3990987"/>
              <a:ext cx="504825" cy="209550"/>
            </a:xfrm>
            <a:custGeom>
              <a:avLst/>
              <a:gdLst/>
              <a:ahLst/>
              <a:cxnLst/>
              <a:rect l="l" t="t" r="r" b="b"/>
              <a:pathLst>
                <a:path w="504825" h="209550">
                  <a:moveTo>
                    <a:pt x="442975" y="0"/>
                  </a:moveTo>
                  <a:lnTo>
                    <a:pt x="61849" y="0"/>
                  </a:lnTo>
                  <a:lnTo>
                    <a:pt x="0" y="209537"/>
                  </a:lnTo>
                  <a:lnTo>
                    <a:pt x="504825" y="209537"/>
                  </a:lnTo>
                  <a:lnTo>
                    <a:pt x="442975" y="0"/>
                  </a:lnTo>
                  <a:close/>
                </a:path>
              </a:pathLst>
            </a:custGeom>
            <a:solidFill>
              <a:srgbClr val="8FF1E9"/>
            </a:solidFill>
          </p:spPr>
          <p:txBody>
            <a:bodyPr wrap="square" lIns="0" tIns="0" rIns="0" bIns="0" rtlCol="0"/>
            <a:lstStyle/>
            <a:p>
              <a:pPr defTabSz="1219170">
                <a:buClrTx/>
              </a:pPr>
              <a:endParaRPr sz="2400">
                <a:solidFill>
                  <a:sysClr val="windowText" lastClr="000000"/>
                </a:solidFill>
              </a:endParaRPr>
            </a:p>
          </p:txBody>
        </p:sp>
        <p:sp>
          <p:nvSpPr>
            <p:cNvPr id="9" name="object 9"/>
            <p:cNvSpPr/>
            <p:nvPr/>
          </p:nvSpPr>
          <p:spPr>
            <a:xfrm>
              <a:off x="4714875" y="3981450"/>
              <a:ext cx="2505075" cy="228600"/>
            </a:xfrm>
            <a:custGeom>
              <a:avLst/>
              <a:gdLst/>
              <a:ahLst/>
              <a:cxnLst/>
              <a:rect l="l" t="t" r="r" b="b"/>
              <a:pathLst>
                <a:path w="2505075" h="228600">
                  <a:moveTo>
                    <a:pt x="523875" y="220383"/>
                  </a:moveTo>
                  <a:lnTo>
                    <a:pt x="522490" y="215557"/>
                  </a:lnTo>
                  <a:lnTo>
                    <a:pt x="503047" y="147370"/>
                  </a:lnTo>
                  <a:lnTo>
                    <a:pt x="503047" y="215557"/>
                  </a:lnTo>
                  <a:lnTo>
                    <a:pt x="409549" y="215557"/>
                  </a:lnTo>
                  <a:lnTo>
                    <a:pt x="399669" y="171932"/>
                  </a:lnTo>
                  <a:lnTo>
                    <a:pt x="485394" y="171932"/>
                  </a:lnTo>
                  <a:lnTo>
                    <a:pt x="487807" y="171437"/>
                  </a:lnTo>
                  <a:lnTo>
                    <a:pt x="490093" y="170484"/>
                  </a:lnTo>
                  <a:lnTo>
                    <a:pt x="503047" y="215557"/>
                  </a:lnTo>
                  <a:lnTo>
                    <a:pt x="503047" y="147370"/>
                  </a:lnTo>
                  <a:lnTo>
                    <a:pt x="487070" y="91338"/>
                  </a:lnTo>
                  <a:lnTo>
                    <a:pt x="487070" y="159448"/>
                  </a:lnTo>
                  <a:lnTo>
                    <a:pt x="485394" y="159448"/>
                  </a:lnTo>
                  <a:lnTo>
                    <a:pt x="482092" y="158953"/>
                  </a:lnTo>
                  <a:lnTo>
                    <a:pt x="396875" y="158953"/>
                  </a:lnTo>
                  <a:lnTo>
                    <a:pt x="390474" y="132029"/>
                  </a:lnTo>
                  <a:lnTo>
                    <a:pt x="390474" y="215557"/>
                  </a:lnTo>
                  <a:lnTo>
                    <a:pt x="264922" y="215557"/>
                  </a:lnTo>
                  <a:lnTo>
                    <a:pt x="264922" y="171932"/>
                  </a:lnTo>
                  <a:lnTo>
                    <a:pt x="380365" y="171932"/>
                  </a:lnTo>
                  <a:lnTo>
                    <a:pt x="390474" y="215557"/>
                  </a:lnTo>
                  <a:lnTo>
                    <a:pt x="390474" y="132029"/>
                  </a:lnTo>
                  <a:lnTo>
                    <a:pt x="387858" y="121018"/>
                  </a:lnTo>
                  <a:lnTo>
                    <a:pt x="473583" y="121018"/>
                  </a:lnTo>
                  <a:lnTo>
                    <a:pt x="476021" y="120637"/>
                  </a:lnTo>
                  <a:lnTo>
                    <a:pt x="487070" y="159448"/>
                  </a:lnTo>
                  <a:lnTo>
                    <a:pt x="487070" y="91338"/>
                  </a:lnTo>
                  <a:lnTo>
                    <a:pt x="472440" y="40017"/>
                  </a:lnTo>
                  <a:lnTo>
                    <a:pt x="472440" y="108064"/>
                  </a:lnTo>
                  <a:lnTo>
                    <a:pt x="385064" y="108064"/>
                  </a:lnTo>
                  <a:lnTo>
                    <a:pt x="377571" y="75692"/>
                  </a:lnTo>
                  <a:lnTo>
                    <a:pt x="377571" y="158953"/>
                  </a:lnTo>
                  <a:lnTo>
                    <a:pt x="264922" y="158953"/>
                  </a:lnTo>
                  <a:lnTo>
                    <a:pt x="264922" y="121018"/>
                  </a:lnTo>
                  <a:lnTo>
                    <a:pt x="368554" y="121018"/>
                  </a:lnTo>
                  <a:lnTo>
                    <a:pt x="377571" y="158953"/>
                  </a:lnTo>
                  <a:lnTo>
                    <a:pt x="377571" y="75692"/>
                  </a:lnTo>
                  <a:lnTo>
                    <a:pt x="376174" y="69646"/>
                  </a:lnTo>
                  <a:lnTo>
                    <a:pt x="457581" y="69646"/>
                  </a:lnTo>
                  <a:lnTo>
                    <a:pt x="459994" y="69176"/>
                  </a:lnTo>
                  <a:lnTo>
                    <a:pt x="461276" y="68846"/>
                  </a:lnTo>
                  <a:lnTo>
                    <a:pt x="472440" y="108064"/>
                  </a:lnTo>
                  <a:lnTo>
                    <a:pt x="472440" y="40017"/>
                  </a:lnTo>
                  <a:lnTo>
                    <a:pt x="464604" y="12534"/>
                  </a:lnTo>
                  <a:lnTo>
                    <a:pt x="462407" y="4826"/>
                  </a:lnTo>
                  <a:lnTo>
                    <a:pt x="461899" y="3860"/>
                  </a:lnTo>
                  <a:lnTo>
                    <a:pt x="461010" y="2908"/>
                  </a:lnTo>
                  <a:lnTo>
                    <a:pt x="459105" y="1447"/>
                  </a:lnTo>
                  <a:lnTo>
                    <a:pt x="457974" y="1066"/>
                  </a:lnTo>
                  <a:lnTo>
                    <a:pt x="457974" y="57251"/>
                  </a:lnTo>
                  <a:lnTo>
                    <a:pt x="457581" y="57162"/>
                  </a:lnTo>
                  <a:lnTo>
                    <a:pt x="373253" y="57162"/>
                  </a:lnTo>
                  <a:lnTo>
                    <a:pt x="365760" y="24866"/>
                  </a:lnTo>
                  <a:lnTo>
                    <a:pt x="365760" y="108064"/>
                  </a:lnTo>
                  <a:lnTo>
                    <a:pt x="264922" y="108064"/>
                  </a:lnTo>
                  <a:lnTo>
                    <a:pt x="264922" y="69646"/>
                  </a:lnTo>
                  <a:lnTo>
                    <a:pt x="356743" y="69646"/>
                  </a:lnTo>
                  <a:lnTo>
                    <a:pt x="365760" y="108064"/>
                  </a:lnTo>
                  <a:lnTo>
                    <a:pt x="365760" y="24866"/>
                  </a:lnTo>
                  <a:lnTo>
                    <a:pt x="362902" y="12534"/>
                  </a:lnTo>
                  <a:lnTo>
                    <a:pt x="445389" y="12534"/>
                  </a:lnTo>
                  <a:lnTo>
                    <a:pt x="448691" y="24599"/>
                  </a:lnTo>
                  <a:lnTo>
                    <a:pt x="457974" y="57251"/>
                  </a:lnTo>
                  <a:lnTo>
                    <a:pt x="457974" y="1066"/>
                  </a:lnTo>
                  <a:lnTo>
                    <a:pt x="456311" y="495"/>
                  </a:lnTo>
                  <a:lnTo>
                    <a:pt x="452882" y="0"/>
                  </a:lnTo>
                  <a:lnTo>
                    <a:pt x="353949" y="0"/>
                  </a:lnTo>
                  <a:lnTo>
                    <a:pt x="353949" y="57162"/>
                  </a:lnTo>
                  <a:lnTo>
                    <a:pt x="264922" y="57162"/>
                  </a:lnTo>
                  <a:lnTo>
                    <a:pt x="264922" y="12534"/>
                  </a:lnTo>
                  <a:lnTo>
                    <a:pt x="343776" y="12534"/>
                  </a:lnTo>
                  <a:lnTo>
                    <a:pt x="353949" y="57162"/>
                  </a:lnTo>
                  <a:lnTo>
                    <a:pt x="353949" y="0"/>
                  </a:lnTo>
                  <a:lnTo>
                    <a:pt x="245618" y="0"/>
                  </a:lnTo>
                  <a:lnTo>
                    <a:pt x="245618" y="12534"/>
                  </a:lnTo>
                  <a:lnTo>
                    <a:pt x="245618" y="57162"/>
                  </a:lnTo>
                  <a:lnTo>
                    <a:pt x="245618" y="215557"/>
                  </a:lnTo>
                  <a:lnTo>
                    <a:pt x="119849" y="215557"/>
                  </a:lnTo>
                  <a:lnTo>
                    <a:pt x="129794" y="171932"/>
                  </a:lnTo>
                  <a:lnTo>
                    <a:pt x="245618" y="171932"/>
                  </a:lnTo>
                  <a:lnTo>
                    <a:pt x="245618" y="158953"/>
                  </a:lnTo>
                  <a:lnTo>
                    <a:pt x="132588" y="158953"/>
                  </a:lnTo>
                  <a:lnTo>
                    <a:pt x="141478" y="121018"/>
                  </a:lnTo>
                  <a:lnTo>
                    <a:pt x="245618" y="121018"/>
                  </a:lnTo>
                  <a:lnTo>
                    <a:pt x="245618" y="108064"/>
                  </a:lnTo>
                  <a:lnTo>
                    <a:pt x="144399" y="108064"/>
                  </a:lnTo>
                  <a:lnTo>
                    <a:pt x="152781" y="69646"/>
                  </a:lnTo>
                  <a:lnTo>
                    <a:pt x="245618" y="69646"/>
                  </a:lnTo>
                  <a:lnTo>
                    <a:pt x="245618" y="57162"/>
                  </a:lnTo>
                  <a:lnTo>
                    <a:pt x="155702" y="57162"/>
                  </a:lnTo>
                  <a:lnTo>
                    <a:pt x="166039" y="12534"/>
                  </a:lnTo>
                  <a:lnTo>
                    <a:pt x="245618" y="12534"/>
                  </a:lnTo>
                  <a:lnTo>
                    <a:pt x="245618" y="0"/>
                  </a:lnTo>
                  <a:lnTo>
                    <a:pt x="147383" y="0"/>
                  </a:lnTo>
                  <a:lnTo>
                    <a:pt x="147383" y="12534"/>
                  </a:lnTo>
                  <a:lnTo>
                    <a:pt x="137287" y="57162"/>
                  </a:lnTo>
                  <a:lnTo>
                    <a:pt x="133985" y="57162"/>
                  </a:lnTo>
                  <a:lnTo>
                    <a:pt x="133985" y="69646"/>
                  </a:lnTo>
                  <a:lnTo>
                    <a:pt x="125476" y="108064"/>
                  </a:lnTo>
                  <a:lnTo>
                    <a:pt x="122682" y="108064"/>
                  </a:lnTo>
                  <a:lnTo>
                    <a:pt x="122682" y="121018"/>
                  </a:lnTo>
                  <a:lnTo>
                    <a:pt x="113792" y="158953"/>
                  </a:lnTo>
                  <a:lnTo>
                    <a:pt x="110871" y="158953"/>
                  </a:lnTo>
                  <a:lnTo>
                    <a:pt x="110871" y="171932"/>
                  </a:lnTo>
                  <a:lnTo>
                    <a:pt x="101142" y="215557"/>
                  </a:lnTo>
                  <a:lnTo>
                    <a:pt x="21336" y="215557"/>
                  </a:lnTo>
                  <a:lnTo>
                    <a:pt x="33693" y="171932"/>
                  </a:lnTo>
                  <a:lnTo>
                    <a:pt x="110871" y="171932"/>
                  </a:lnTo>
                  <a:lnTo>
                    <a:pt x="110871" y="158953"/>
                  </a:lnTo>
                  <a:lnTo>
                    <a:pt x="37363" y="158953"/>
                  </a:lnTo>
                  <a:lnTo>
                    <a:pt x="48107" y="121018"/>
                  </a:lnTo>
                  <a:lnTo>
                    <a:pt x="122682" y="121018"/>
                  </a:lnTo>
                  <a:lnTo>
                    <a:pt x="122682" y="108064"/>
                  </a:lnTo>
                  <a:lnTo>
                    <a:pt x="51777" y="108064"/>
                  </a:lnTo>
                  <a:lnTo>
                    <a:pt x="62661" y="69646"/>
                  </a:lnTo>
                  <a:lnTo>
                    <a:pt x="133985" y="69646"/>
                  </a:lnTo>
                  <a:lnTo>
                    <a:pt x="133985" y="57162"/>
                  </a:lnTo>
                  <a:lnTo>
                    <a:pt x="66205" y="57162"/>
                  </a:lnTo>
                  <a:lnTo>
                    <a:pt x="71882" y="37134"/>
                  </a:lnTo>
                  <a:lnTo>
                    <a:pt x="78994" y="12534"/>
                  </a:lnTo>
                  <a:lnTo>
                    <a:pt x="147383" y="12534"/>
                  </a:lnTo>
                  <a:lnTo>
                    <a:pt x="147383" y="0"/>
                  </a:lnTo>
                  <a:lnTo>
                    <a:pt x="71374" y="0"/>
                  </a:lnTo>
                  <a:lnTo>
                    <a:pt x="68072" y="495"/>
                  </a:lnTo>
                  <a:lnTo>
                    <a:pt x="47028" y="57238"/>
                  </a:lnTo>
                  <a:lnTo>
                    <a:pt x="42672" y="58115"/>
                  </a:lnTo>
                  <a:lnTo>
                    <a:pt x="41148" y="59067"/>
                  </a:lnTo>
                  <a:lnTo>
                    <a:pt x="39751" y="60032"/>
                  </a:lnTo>
                  <a:lnTo>
                    <a:pt x="38862" y="61010"/>
                  </a:lnTo>
                  <a:lnTo>
                    <a:pt x="38354" y="62433"/>
                  </a:lnTo>
                  <a:lnTo>
                    <a:pt x="38354" y="64363"/>
                  </a:lnTo>
                  <a:lnTo>
                    <a:pt x="43700" y="68910"/>
                  </a:lnTo>
                  <a:lnTo>
                    <a:pt x="32448" y="108356"/>
                  </a:lnTo>
                  <a:lnTo>
                    <a:pt x="24765" y="113347"/>
                  </a:lnTo>
                  <a:lnTo>
                    <a:pt x="24765" y="115747"/>
                  </a:lnTo>
                  <a:lnTo>
                    <a:pt x="25146" y="116700"/>
                  </a:lnTo>
                  <a:lnTo>
                    <a:pt x="26162" y="117665"/>
                  </a:lnTo>
                  <a:lnTo>
                    <a:pt x="27559" y="118618"/>
                  </a:lnTo>
                  <a:lnTo>
                    <a:pt x="29273" y="119507"/>
                  </a:lnTo>
                  <a:lnTo>
                    <a:pt x="508" y="220383"/>
                  </a:lnTo>
                  <a:lnTo>
                    <a:pt x="9525" y="228587"/>
                  </a:lnTo>
                  <a:lnTo>
                    <a:pt x="110782" y="228587"/>
                  </a:lnTo>
                  <a:lnTo>
                    <a:pt x="110909" y="228587"/>
                  </a:lnTo>
                  <a:lnTo>
                    <a:pt x="514858" y="228587"/>
                  </a:lnTo>
                  <a:lnTo>
                    <a:pt x="518160" y="228104"/>
                  </a:lnTo>
                  <a:lnTo>
                    <a:pt x="521081" y="227126"/>
                  </a:lnTo>
                  <a:lnTo>
                    <a:pt x="523875" y="223278"/>
                  </a:lnTo>
                  <a:lnTo>
                    <a:pt x="523875" y="220383"/>
                  </a:lnTo>
                  <a:close/>
                </a:path>
                <a:path w="2505075" h="228600">
                  <a:moveTo>
                    <a:pt x="2505075" y="190500"/>
                  </a:moveTo>
                  <a:lnTo>
                    <a:pt x="2366645" y="0"/>
                  </a:lnTo>
                  <a:lnTo>
                    <a:pt x="2356231" y="7226"/>
                  </a:lnTo>
                  <a:lnTo>
                    <a:pt x="2346325" y="0"/>
                  </a:lnTo>
                  <a:lnTo>
                    <a:pt x="2209800" y="190500"/>
                  </a:lnTo>
                  <a:lnTo>
                    <a:pt x="2270506" y="190500"/>
                  </a:lnTo>
                  <a:lnTo>
                    <a:pt x="2356231" y="71208"/>
                  </a:lnTo>
                  <a:lnTo>
                    <a:pt x="2442464" y="190500"/>
                  </a:lnTo>
                  <a:lnTo>
                    <a:pt x="2505075" y="19050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0" name="object 10"/>
            <p:cNvSpPr/>
            <p:nvPr/>
          </p:nvSpPr>
          <p:spPr>
            <a:xfrm>
              <a:off x="6772275" y="3819525"/>
              <a:ext cx="590550" cy="247650"/>
            </a:xfrm>
            <a:custGeom>
              <a:avLst/>
              <a:gdLst/>
              <a:ahLst/>
              <a:cxnLst/>
              <a:rect l="l" t="t" r="r" b="b"/>
              <a:pathLst>
                <a:path w="590550" h="247650">
                  <a:moveTo>
                    <a:pt x="518414" y="0"/>
                  </a:moveTo>
                  <a:lnTo>
                    <a:pt x="72135" y="0"/>
                  </a:lnTo>
                  <a:lnTo>
                    <a:pt x="0" y="247650"/>
                  </a:lnTo>
                  <a:lnTo>
                    <a:pt x="590550" y="247650"/>
                  </a:lnTo>
                  <a:lnTo>
                    <a:pt x="518414" y="0"/>
                  </a:lnTo>
                  <a:close/>
                </a:path>
              </a:pathLst>
            </a:custGeom>
            <a:solidFill>
              <a:srgbClr val="8FF1E9"/>
            </a:solidFill>
          </p:spPr>
          <p:txBody>
            <a:bodyPr wrap="square" lIns="0" tIns="0" rIns="0" bIns="0" rtlCol="0"/>
            <a:lstStyle/>
            <a:p>
              <a:pPr defTabSz="1219170">
                <a:buClrTx/>
              </a:pPr>
              <a:endParaRPr sz="2400">
                <a:solidFill>
                  <a:sysClr val="windowText" lastClr="000000"/>
                </a:solidFill>
              </a:endParaRPr>
            </a:p>
          </p:txBody>
        </p:sp>
        <p:sp>
          <p:nvSpPr>
            <p:cNvPr id="11" name="object 11"/>
            <p:cNvSpPr/>
            <p:nvPr/>
          </p:nvSpPr>
          <p:spPr>
            <a:xfrm>
              <a:off x="6762750" y="3695700"/>
              <a:ext cx="1181100" cy="771525"/>
            </a:xfrm>
            <a:custGeom>
              <a:avLst/>
              <a:gdLst/>
              <a:ahLst/>
              <a:cxnLst/>
              <a:rect l="l" t="t" r="r" b="b"/>
              <a:pathLst>
                <a:path w="1181100" h="771525">
                  <a:moveTo>
                    <a:pt x="609600" y="373316"/>
                  </a:moveTo>
                  <a:lnTo>
                    <a:pt x="609092" y="371386"/>
                  </a:lnTo>
                  <a:lnTo>
                    <a:pt x="607453" y="365633"/>
                  </a:lnTo>
                  <a:lnTo>
                    <a:pt x="585216" y="287083"/>
                  </a:lnTo>
                  <a:lnTo>
                    <a:pt x="585216" y="365633"/>
                  </a:lnTo>
                  <a:lnTo>
                    <a:pt x="489940" y="365633"/>
                  </a:lnTo>
                  <a:lnTo>
                    <a:pt x="478028" y="315036"/>
                  </a:lnTo>
                  <a:lnTo>
                    <a:pt x="570826" y="315036"/>
                  </a:lnTo>
                  <a:lnTo>
                    <a:pt x="585216" y="365633"/>
                  </a:lnTo>
                  <a:lnTo>
                    <a:pt x="585216" y="287083"/>
                  </a:lnTo>
                  <a:lnTo>
                    <a:pt x="575640" y="253250"/>
                  </a:lnTo>
                  <a:lnTo>
                    <a:pt x="578231" y="251942"/>
                  </a:lnTo>
                  <a:lnTo>
                    <a:pt x="579120" y="250520"/>
                  </a:lnTo>
                  <a:lnTo>
                    <a:pt x="580136" y="249085"/>
                  </a:lnTo>
                  <a:lnTo>
                    <a:pt x="580136" y="246697"/>
                  </a:lnTo>
                  <a:lnTo>
                    <a:pt x="579120" y="245262"/>
                  </a:lnTo>
                  <a:lnTo>
                    <a:pt x="578231" y="243840"/>
                  </a:lnTo>
                  <a:lnTo>
                    <a:pt x="574421" y="241909"/>
                  </a:lnTo>
                  <a:lnTo>
                    <a:pt x="572185" y="241033"/>
                  </a:lnTo>
                  <a:lnTo>
                    <a:pt x="566610" y="221322"/>
                  </a:lnTo>
                  <a:lnTo>
                    <a:pt x="566610" y="300215"/>
                  </a:lnTo>
                  <a:lnTo>
                    <a:pt x="474218" y="300215"/>
                  </a:lnTo>
                  <a:lnTo>
                    <a:pt x="467182" y="269887"/>
                  </a:lnTo>
                  <a:lnTo>
                    <a:pt x="467182" y="365633"/>
                  </a:lnTo>
                  <a:lnTo>
                    <a:pt x="318643" y="365633"/>
                  </a:lnTo>
                  <a:lnTo>
                    <a:pt x="318643" y="315036"/>
                  </a:lnTo>
                  <a:lnTo>
                    <a:pt x="455295" y="315036"/>
                  </a:lnTo>
                  <a:lnTo>
                    <a:pt x="467182" y="365633"/>
                  </a:lnTo>
                  <a:lnTo>
                    <a:pt x="467182" y="269887"/>
                  </a:lnTo>
                  <a:lnTo>
                    <a:pt x="463804" y="255308"/>
                  </a:lnTo>
                  <a:lnTo>
                    <a:pt x="553847" y="255308"/>
                  </a:lnTo>
                  <a:lnTo>
                    <a:pt x="566610" y="300215"/>
                  </a:lnTo>
                  <a:lnTo>
                    <a:pt x="566610" y="221322"/>
                  </a:lnTo>
                  <a:lnTo>
                    <a:pt x="556895" y="186969"/>
                  </a:lnTo>
                  <a:lnTo>
                    <a:pt x="549630" y="161315"/>
                  </a:lnTo>
                  <a:lnTo>
                    <a:pt x="549630" y="240474"/>
                  </a:lnTo>
                  <a:lnTo>
                    <a:pt x="460502" y="240474"/>
                  </a:lnTo>
                  <a:lnTo>
                    <a:pt x="451993" y="203784"/>
                  </a:lnTo>
                  <a:lnTo>
                    <a:pt x="451993" y="300215"/>
                  </a:lnTo>
                  <a:lnTo>
                    <a:pt x="318643" y="300215"/>
                  </a:lnTo>
                  <a:lnTo>
                    <a:pt x="318643" y="255308"/>
                  </a:lnTo>
                  <a:lnTo>
                    <a:pt x="441452" y="255308"/>
                  </a:lnTo>
                  <a:lnTo>
                    <a:pt x="451993" y="300215"/>
                  </a:lnTo>
                  <a:lnTo>
                    <a:pt x="451993" y="203784"/>
                  </a:lnTo>
                  <a:lnTo>
                    <a:pt x="450088" y="195567"/>
                  </a:lnTo>
                  <a:lnTo>
                    <a:pt x="536867" y="195567"/>
                  </a:lnTo>
                  <a:lnTo>
                    <a:pt x="549630" y="240474"/>
                  </a:lnTo>
                  <a:lnTo>
                    <a:pt x="549630" y="161315"/>
                  </a:lnTo>
                  <a:lnTo>
                    <a:pt x="540537" y="129159"/>
                  </a:lnTo>
                  <a:lnTo>
                    <a:pt x="537845" y="119634"/>
                  </a:lnTo>
                  <a:lnTo>
                    <a:pt x="537337" y="118618"/>
                  </a:lnTo>
                  <a:lnTo>
                    <a:pt x="536448" y="117602"/>
                  </a:lnTo>
                  <a:lnTo>
                    <a:pt x="533654" y="115697"/>
                  </a:lnTo>
                  <a:lnTo>
                    <a:pt x="532650" y="115430"/>
                  </a:lnTo>
                  <a:lnTo>
                    <a:pt x="532650" y="180746"/>
                  </a:lnTo>
                  <a:lnTo>
                    <a:pt x="446786" y="180746"/>
                  </a:lnTo>
                  <a:lnTo>
                    <a:pt x="438150" y="144437"/>
                  </a:lnTo>
                  <a:lnTo>
                    <a:pt x="438150" y="240474"/>
                  </a:lnTo>
                  <a:lnTo>
                    <a:pt x="318643" y="240474"/>
                  </a:lnTo>
                  <a:lnTo>
                    <a:pt x="318643" y="195567"/>
                  </a:lnTo>
                  <a:lnTo>
                    <a:pt x="427736" y="195567"/>
                  </a:lnTo>
                  <a:lnTo>
                    <a:pt x="438150" y="240474"/>
                  </a:lnTo>
                  <a:lnTo>
                    <a:pt x="438150" y="144437"/>
                  </a:lnTo>
                  <a:lnTo>
                    <a:pt x="434517" y="129159"/>
                  </a:lnTo>
                  <a:lnTo>
                    <a:pt x="517652" y="129159"/>
                  </a:lnTo>
                  <a:lnTo>
                    <a:pt x="521970" y="143129"/>
                  </a:lnTo>
                  <a:lnTo>
                    <a:pt x="532650" y="180746"/>
                  </a:lnTo>
                  <a:lnTo>
                    <a:pt x="532650" y="115430"/>
                  </a:lnTo>
                  <a:lnTo>
                    <a:pt x="530352" y="114808"/>
                  </a:lnTo>
                  <a:lnTo>
                    <a:pt x="527050" y="114300"/>
                  </a:lnTo>
                  <a:lnTo>
                    <a:pt x="423926" y="114300"/>
                  </a:lnTo>
                  <a:lnTo>
                    <a:pt x="423926" y="180746"/>
                  </a:lnTo>
                  <a:lnTo>
                    <a:pt x="318643" y="180746"/>
                  </a:lnTo>
                  <a:lnTo>
                    <a:pt x="318643" y="129159"/>
                  </a:lnTo>
                  <a:lnTo>
                    <a:pt x="412165" y="129159"/>
                  </a:lnTo>
                  <a:lnTo>
                    <a:pt x="423926" y="180746"/>
                  </a:lnTo>
                  <a:lnTo>
                    <a:pt x="423926" y="114300"/>
                  </a:lnTo>
                  <a:lnTo>
                    <a:pt x="419608" y="114300"/>
                  </a:lnTo>
                  <a:lnTo>
                    <a:pt x="296291" y="114300"/>
                  </a:lnTo>
                  <a:lnTo>
                    <a:pt x="296291" y="129159"/>
                  </a:lnTo>
                  <a:lnTo>
                    <a:pt x="296291" y="365633"/>
                  </a:lnTo>
                  <a:lnTo>
                    <a:pt x="147269" y="365633"/>
                  </a:lnTo>
                  <a:lnTo>
                    <a:pt x="159131" y="315036"/>
                  </a:lnTo>
                  <a:lnTo>
                    <a:pt x="296291" y="315036"/>
                  </a:lnTo>
                  <a:lnTo>
                    <a:pt x="296291" y="300215"/>
                  </a:lnTo>
                  <a:lnTo>
                    <a:pt x="162433" y="300215"/>
                  </a:lnTo>
                  <a:lnTo>
                    <a:pt x="172847" y="255308"/>
                  </a:lnTo>
                  <a:lnTo>
                    <a:pt x="296291" y="255308"/>
                  </a:lnTo>
                  <a:lnTo>
                    <a:pt x="296291" y="240474"/>
                  </a:lnTo>
                  <a:lnTo>
                    <a:pt x="176149" y="240474"/>
                  </a:lnTo>
                  <a:lnTo>
                    <a:pt x="186182" y="195567"/>
                  </a:lnTo>
                  <a:lnTo>
                    <a:pt x="296291" y="195567"/>
                  </a:lnTo>
                  <a:lnTo>
                    <a:pt x="296291" y="180746"/>
                  </a:lnTo>
                  <a:lnTo>
                    <a:pt x="189992" y="180746"/>
                  </a:lnTo>
                  <a:lnTo>
                    <a:pt x="201752" y="129159"/>
                  </a:lnTo>
                  <a:lnTo>
                    <a:pt x="296291" y="129159"/>
                  </a:lnTo>
                  <a:lnTo>
                    <a:pt x="296291" y="114300"/>
                  </a:lnTo>
                  <a:lnTo>
                    <a:pt x="179527" y="114300"/>
                  </a:lnTo>
                  <a:lnTo>
                    <a:pt x="179527" y="129159"/>
                  </a:lnTo>
                  <a:lnTo>
                    <a:pt x="167640" y="180746"/>
                  </a:lnTo>
                  <a:lnTo>
                    <a:pt x="164338" y="180746"/>
                  </a:lnTo>
                  <a:lnTo>
                    <a:pt x="164338" y="195567"/>
                  </a:lnTo>
                  <a:lnTo>
                    <a:pt x="153924" y="240474"/>
                  </a:lnTo>
                  <a:lnTo>
                    <a:pt x="150495" y="240474"/>
                  </a:lnTo>
                  <a:lnTo>
                    <a:pt x="150495" y="255308"/>
                  </a:lnTo>
                  <a:lnTo>
                    <a:pt x="140081" y="300215"/>
                  </a:lnTo>
                  <a:lnTo>
                    <a:pt x="136779" y="300215"/>
                  </a:lnTo>
                  <a:lnTo>
                    <a:pt x="136779" y="315036"/>
                  </a:lnTo>
                  <a:lnTo>
                    <a:pt x="125260" y="365633"/>
                  </a:lnTo>
                  <a:lnTo>
                    <a:pt x="24384" y="365633"/>
                  </a:lnTo>
                  <a:lnTo>
                    <a:pt x="39065" y="314413"/>
                  </a:lnTo>
                  <a:lnTo>
                    <a:pt x="40005" y="314566"/>
                  </a:lnTo>
                  <a:lnTo>
                    <a:pt x="43815" y="315036"/>
                  </a:lnTo>
                  <a:lnTo>
                    <a:pt x="136779" y="315036"/>
                  </a:lnTo>
                  <a:lnTo>
                    <a:pt x="136779" y="300215"/>
                  </a:lnTo>
                  <a:lnTo>
                    <a:pt x="43141" y="300215"/>
                  </a:lnTo>
                  <a:lnTo>
                    <a:pt x="56019" y="255308"/>
                  </a:lnTo>
                  <a:lnTo>
                    <a:pt x="150495" y="255308"/>
                  </a:lnTo>
                  <a:lnTo>
                    <a:pt x="150495" y="240474"/>
                  </a:lnTo>
                  <a:lnTo>
                    <a:pt x="60274" y="240474"/>
                  </a:lnTo>
                  <a:lnTo>
                    <a:pt x="73164" y="195567"/>
                  </a:lnTo>
                  <a:lnTo>
                    <a:pt x="164338" y="195567"/>
                  </a:lnTo>
                  <a:lnTo>
                    <a:pt x="164338" y="180746"/>
                  </a:lnTo>
                  <a:lnTo>
                    <a:pt x="77406" y="180746"/>
                  </a:lnTo>
                  <a:lnTo>
                    <a:pt x="83947" y="157988"/>
                  </a:lnTo>
                  <a:lnTo>
                    <a:pt x="91948" y="129159"/>
                  </a:lnTo>
                  <a:lnTo>
                    <a:pt x="179527" y="129159"/>
                  </a:lnTo>
                  <a:lnTo>
                    <a:pt x="179527" y="114300"/>
                  </a:lnTo>
                  <a:lnTo>
                    <a:pt x="83058" y="114300"/>
                  </a:lnTo>
                  <a:lnTo>
                    <a:pt x="79248" y="114808"/>
                  </a:lnTo>
                  <a:lnTo>
                    <a:pt x="54140" y="183210"/>
                  </a:lnTo>
                  <a:lnTo>
                    <a:pt x="52832" y="184099"/>
                  </a:lnTo>
                  <a:lnTo>
                    <a:pt x="51816" y="185534"/>
                  </a:lnTo>
                  <a:lnTo>
                    <a:pt x="50927" y="186956"/>
                  </a:lnTo>
                  <a:lnTo>
                    <a:pt x="50927" y="189826"/>
                  </a:lnTo>
                  <a:lnTo>
                    <a:pt x="51816" y="191262"/>
                  </a:lnTo>
                  <a:lnTo>
                    <a:pt x="36893" y="243713"/>
                  </a:lnTo>
                  <a:lnTo>
                    <a:pt x="36703" y="243840"/>
                  </a:lnTo>
                  <a:lnTo>
                    <a:pt x="35687" y="245262"/>
                  </a:lnTo>
                  <a:lnTo>
                    <a:pt x="34798" y="246697"/>
                  </a:lnTo>
                  <a:lnTo>
                    <a:pt x="34798" y="249085"/>
                  </a:lnTo>
                  <a:lnTo>
                    <a:pt x="35179" y="249720"/>
                  </a:lnTo>
                  <a:lnTo>
                    <a:pt x="508" y="371386"/>
                  </a:lnTo>
                  <a:lnTo>
                    <a:pt x="0" y="372821"/>
                  </a:lnTo>
                  <a:lnTo>
                    <a:pt x="508" y="374738"/>
                  </a:lnTo>
                  <a:lnTo>
                    <a:pt x="2286" y="377621"/>
                  </a:lnTo>
                  <a:lnTo>
                    <a:pt x="4191" y="379069"/>
                  </a:lnTo>
                  <a:lnTo>
                    <a:pt x="6096" y="380022"/>
                  </a:lnTo>
                  <a:lnTo>
                    <a:pt x="8509" y="380492"/>
                  </a:lnTo>
                  <a:lnTo>
                    <a:pt x="11303" y="380987"/>
                  </a:lnTo>
                  <a:lnTo>
                    <a:pt x="136677" y="380987"/>
                  </a:lnTo>
                  <a:lnTo>
                    <a:pt x="136817" y="380987"/>
                  </a:lnTo>
                  <a:lnTo>
                    <a:pt x="598805" y="380987"/>
                  </a:lnTo>
                  <a:lnTo>
                    <a:pt x="602615" y="380492"/>
                  </a:lnTo>
                  <a:lnTo>
                    <a:pt x="605790" y="379069"/>
                  </a:lnTo>
                  <a:lnTo>
                    <a:pt x="607695" y="377139"/>
                  </a:lnTo>
                  <a:lnTo>
                    <a:pt x="609092" y="374738"/>
                  </a:lnTo>
                  <a:lnTo>
                    <a:pt x="609600" y="373316"/>
                  </a:lnTo>
                  <a:close/>
                </a:path>
                <a:path w="1181100" h="771525">
                  <a:moveTo>
                    <a:pt x="1181100" y="141478"/>
                  </a:moveTo>
                  <a:lnTo>
                    <a:pt x="1178306" y="93218"/>
                  </a:lnTo>
                  <a:lnTo>
                    <a:pt x="1172591" y="52578"/>
                  </a:lnTo>
                  <a:lnTo>
                    <a:pt x="1164590" y="14732"/>
                  </a:lnTo>
                  <a:lnTo>
                    <a:pt x="1160399" y="0"/>
                  </a:lnTo>
                  <a:lnTo>
                    <a:pt x="1156589" y="1016"/>
                  </a:lnTo>
                  <a:lnTo>
                    <a:pt x="1145794" y="3302"/>
                  </a:lnTo>
                  <a:lnTo>
                    <a:pt x="1108456" y="13716"/>
                  </a:lnTo>
                  <a:lnTo>
                    <a:pt x="1069848" y="27940"/>
                  </a:lnTo>
                  <a:lnTo>
                    <a:pt x="1026033" y="47752"/>
                  </a:lnTo>
                  <a:lnTo>
                    <a:pt x="979805" y="73787"/>
                  </a:lnTo>
                  <a:lnTo>
                    <a:pt x="932688" y="106045"/>
                  </a:lnTo>
                  <a:lnTo>
                    <a:pt x="901573" y="131064"/>
                  </a:lnTo>
                  <a:lnTo>
                    <a:pt x="871855" y="158115"/>
                  </a:lnTo>
                  <a:lnTo>
                    <a:pt x="843153" y="187921"/>
                  </a:lnTo>
                  <a:lnTo>
                    <a:pt x="816229" y="219633"/>
                  </a:lnTo>
                  <a:lnTo>
                    <a:pt x="791718" y="253720"/>
                  </a:lnTo>
                  <a:lnTo>
                    <a:pt x="768731" y="289204"/>
                  </a:lnTo>
                  <a:lnTo>
                    <a:pt x="748411" y="326136"/>
                  </a:lnTo>
                  <a:lnTo>
                    <a:pt x="729996" y="363982"/>
                  </a:lnTo>
                  <a:lnTo>
                    <a:pt x="714502" y="402805"/>
                  </a:lnTo>
                  <a:lnTo>
                    <a:pt x="701675" y="441617"/>
                  </a:lnTo>
                  <a:lnTo>
                    <a:pt x="691896" y="480898"/>
                  </a:lnTo>
                  <a:lnTo>
                    <a:pt x="684276" y="520179"/>
                  </a:lnTo>
                  <a:lnTo>
                    <a:pt x="677672" y="576973"/>
                  </a:lnTo>
                  <a:lnTo>
                    <a:pt x="676275" y="612952"/>
                  </a:lnTo>
                  <a:lnTo>
                    <a:pt x="677291" y="647026"/>
                  </a:lnTo>
                  <a:lnTo>
                    <a:pt x="684784" y="719442"/>
                  </a:lnTo>
                  <a:lnTo>
                    <a:pt x="695579" y="768197"/>
                  </a:lnTo>
                  <a:lnTo>
                    <a:pt x="696595" y="771512"/>
                  </a:lnTo>
                  <a:lnTo>
                    <a:pt x="700278" y="771042"/>
                  </a:lnTo>
                  <a:lnTo>
                    <a:pt x="711200" y="768680"/>
                  </a:lnTo>
                  <a:lnTo>
                    <a:pt x="727710" y="764425"/>
                  </a:lnTo>
                  <a:lnTo>
                    <a:pt x="737616" y="761568"/>
                  </a:lnTo>
                  <a:lnTo>
                    <a:pt x="748411" y="757783"/>
                  </a:lnTo>
                  <a:lnTo>
                    <a:pt x="760603" y="753999"/>
                  </a:lnTo>
                  <a:lnTo>
                    <a:pt x="773430" y="749261"/>
                  </a:lnTo>
                  <a:lnTo>
                    <a:pt x="786638" y="743585"/>
                  </a:lnTo>
                  <a:lnTo>
                    <a:pt x="800735" y="737908"/>
                  </a:lnTo>
                  <a:lnTo>
                    <a:pt x="845947" y="715670"/>
                  </a:lnTo>
                  <a:lnTo>
                    <a:pt x="892683" y="687730"/>
                  </a:lnTo>
                  <a:lnTo>
                    <a:pt x="924179" y="665492"/>
                  </a:lnTo>
                  <a:lnTo>
                    <a:pt x="954786" y="640880"/>
                  </a:lnTo>
                  <a:lnTo>
                    <a:pt x="985012" y="613422"/>
                  </a:lnTo>
                  <a:lnTo>
                    <a:pt x="1013333" y="583603"/>
                  </a:lnTo>
                  <a:lnTo>
                    <a:pt x="1040130" y="551891"/>
                  </a:lnTo>
                  <a:lnTo>
                    <a:pt x="1065149" y="518287"/>
                  </a:lnTo>
                  <a:lnTo>
                    <a:pt x="1088263" y="482790"/>
                  </a:lnTo>
                  <a:lnTo>
                    <a:pt x="1108964" y="445871"/>
                  </a:lnTo>
                  <a:lnTo>
                    <a:pt x="1135380" y="389077"/>
                  </a:lnTo>
                  <a:lnTo>
                    <a:pt x="1155700" y="330390"/>
                  </a:lnTo>
                  <a:lnTo>
                    <a:pt x="1165987" y="291109"/>
                  </a:lnTo>
                  <a:lnTo>
                    <a:pt x="1173099" y="252285"/>
                  </a:lnTo>
                  <a:lnTo>
                    <a:pt x="1178306" y="213956"/>
                  </a:lnTo>
                  <a:lnTo>
                    <a:pt x="1181100" y="159004"/>
                  </a:lnTo>
                  <a:lnTo>
                    <a:pt x="1181100" y="141478"/>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2" name="object 12"/>
            <p:cNvSpPr/>
            <p:nvPr/>
          </p:nvSpPr>
          <p:spPr>
            <a:xfrm>
              <a:off x="7477125" y="3733800"/>
              <a:ext cx="419100" cy="704850"/>
            </a:xfrm>
            <a:custGeom>
              <a:avLst/>
              <a:gdLst/>
              <a:ahLst/>
              <a:cxnLst/>
              <a:rect l="l" t="t" r="r" b="b"/>
              <a:pathLst>
                <a:path w="419100" h="704850">
                  <a:moveTo>
                    <a:pt x="57276" y="344360"/>
                  </a:moveTo>
                  <a:lnTo>
                    <a:pt x="49402" y="350532"/>
                  </a:lnTo>
                  <a:lnTo>
                    <a:pt x="48895" y="352412"/>
                  </a:lnTo>
                  <a:lnTo>
                    <a:pt x="37719" y="629996"/>
                  </a:lnTo>
                  <a:lnTo>
                    <a:pt x="889" y="692035"/>
                  </a:lnTo>
                  <a:lnTo>
                    <a:pt x="507" y="693940"/>
                  </a:lnTo>
                  <a:lnTo>
                    <a:pt x="0" y="695833"/>
                  </a:lnTo>
                  <a:lnTo>
                    <a:pt x="0" y="698690"/>
                  </a:lnTo>
                  <a:lnTo>
                    <a:pt x="889" y="700087"/>
                  </a:lnTo>
                  <a:lnTo>
                    <a:pt x="1904" y="701522"/>
                  </a:lnTo>
                  <a:lnTo>
                    <a:pt x="4191" y="703402"/>
                  </a:lnTo>
                  <a:lnTo>
                    <a:pt x="8381" y="704837"/>
                  </a:lnTo>
                  <a:lnTo>
                    <a:pt x="9778" y="704837"/>
                  </a:lnTo>
                  <a:lnTo>
                    <a:pt x="51689" y="638530"/>
                  </a:lnTo>
                  <a:lnTo>
                    <a:pt x="102434" y="609155"/>
                  </a:lnTo>
                  <a:lnTo>
                    <a:pt x="68960" y="609155"/>
                  </a:lnTo>
                  <a:lnTo>
                    <a:pt x="74490" y="599681"/>
                  </a:lnTo>
                  <a:lnTo>
                    <a:pt x="55372" y="599681"/>
                  </a:lnTo>
                  <a:lnTo>
                    <a:pt x="65150" y="352412"/>
                  </a:lnTo>
                  <a:lnTo>
                    <a:pt x="65150" y="350532"/>
                  </a:lnTo>
                  <a:lnTo>
                    <a:pt x="64770" y="348615"/>
                  </a:lnTo>
                  <a:lnTo>
                    <a:pt x="63753" y="347218"/>
                  </a:lnTo>
                  <a:lnTo>
                    <a:pt x="61975" y="345300"/>
                  </a:lnTo>
                  <a:lnTo>
                    <a:pt x="60578" y="344843"/>
                  </a:lnTo>
                  <a:lnTo>
                    <a:pt x="57276" y="344360"/>
                  </a:lnTo>
                  <a:close/>
                </a:path>
                <a:path w="419100" h="704850">
                  <a:moveTo>
                    <a:pt x="289686" y="484098"/>
                  </a:moveTo>
                  <a:lnTo>
                    <a:pt x="284988" y="484098"/>
                  </a:lnTo>
                  <a:lnTo>
                    <a:pt x="283082" y="485051"/>
                  </a:lnTo>
                  <a:lnTo>
                    <a:pt x="68960" y="609155"/>
                  </a:lnTo>
                  <a:lnTo>
                    <a:pt x="102434" y="609155"/>
                  </a:lnTo>
                  <a:lnTo>
                    <a:pt x="291465" y="499732"/>
                  </a:lnTo>
                  <a:lnTo>
                    <a:pt x="292861" y="498309"/>
                  </a:lnTo>
                  <a:lnTo>
                    <a:pt x="294258" y="497357"/>
                  </a:lnTo>
                  <a:lnTo>
                    <a:pt x="295275" y="495934"/>
                  </a:lnTo>
                  <a:lnTo>
                    <a:pt x="295275" y="494042"/>
                  </a:lnTo>
                  <a:lnTo>
                    <a:pt x="295655" y="492620"/>
                  </a:lnTo>
                  <a:lnTo>
                    <a:pt x="295275" y="491210"/>
                  </a:lnTo>
                  <a:lnTo>
                    <a:pt x="294258" y="488365"/>
                  </a:lnTo>
                  <a:lnTo>
                    <a:pt x="292480" y="485990"/>
                  </a:lnTo>
                  <a:lnTo>
                    <a:pt x="289686" y="484098"/>
                  </a:lnTo>
                  <a:close/>
                </a:path>
                <a:path w="419100" h="704850">
                  <a:moveTo>
                    <a:pt x="226822" y="111378"/>
                  </a:moveTo>
                  <a:lnTo>
                    <a:pt x="221233" y="115569"/>
                  </a:lnTo>
                  <a:lnTo>
                    <a:pt x="220218" y="117475"/>
                  </a:lnTo>
                  <a:lnTo>
                    <a:pt x="176910" y="391261"/>
                  </a:lnTo>
                  <a:lnTo>
                    <a:pt x="55372" y="599681"/>
                  </a:lnTo>
                  <a:lnTo>
                    <a:pt x="74490" y="599681"/>
                  </a:lnTo>
                  <a:lnTo>
                    <a:pt x="190880" y="400265"/>
                  </a:lnTo>
                  <a:lnTo>
                    <a:pt x="239771" y="366153"/>
                  </a:lnTo>
                  <a:lnTo>
                    <a:pt x="210947" y="366153"/>
                  </a:lnTo>
                  <a:lnTo>
                    <a:pt x="218996" y="352412"/>
                  </a:lnTo>
                  <a:lnTo>
                    <a:pt x="199771" y="352412"/>
                  </a:lnTo>
                  <a:lnTo>
                    <a:pt x="236600" y="121793"/>
                  </a:lnTo>
                  <a:lnTo>
                    <a:pt x="236600" y="119887"/>
                  </a:lnTo>
                  <a:lnTo>
                    <a:pt x="236093" y="118490"/>
                  </a:lnTo>
                  <a:lnTo>
                    <a:pt x="235584" y="116459"/>
                  </a:lnTo>
                  <a:lnTo>
                    <a:pt x="234696" y="115062"/>
                  </a:lnTo>
                  <a:lnTo>
                    <a:pt x="232409" y="113156"/>
                  </a:lnTo>
                  <a:lnTo>
                    <a:pt x="229616" y="111759"/>
                  </a:lnTo>
                  <a:lnTo>
                    <a:pt x="226822" y="111378"/>
                  </a:lnTo>
                  <a:close/>
                </a:path>
                <a:path w="419100" h="704850">
                  <a:moveTo>
                    <a:pt x="411606" y="227837"/>
                  </a:moveTo>
                  <a:lnTo>
                    <a:pt x="410209" y="227837"/>
                  </a:lnTo>
                  <a:lnTo>
                    <a:pt x="408431" y="228320"/>
                  </a:lnTo>
                  <a:lnTo>
                    <a:pt x="407034" y="229260"/>
                  </a:lnTo>
                  <a:lnTo>
                    <a:pt x="210947" y="366153"/>
                  </a:lnTo>
                  <a:lnTo>
                    <a:pt x="239771" y="366153"/>
                  </a:lnTo>
                  <a:lnTo>
                    <a:pt x="414908" y="243954"/>
                  </a:lnTo>
                  <a:lnTo>
                    <a:pt x="418592" y="238264"/>
                  </a:lnTo>
                  <a:lnTo>
                    <a:pt x="418592" y="234950"/>
                  </a:lnTo>
                  <a:lnTo>
                    <a:pt x="417702" y="232105"/>
                  </a:lnTo>
                  <a:lnTo>
                    <a:pt x="415417" y="229730"/>
                  </a:lnTo>
                  <a:lnTo>
                    <a:pt x="414400" y="228790"/>
                  </a:lnTo>
                  <a:lnTo>
                    <a:pt x="411606" y="227837"/>
                  </a:lnTo>
                  <a:close/>
                </a:path>
                <a:path w="419100" h="704850">
                  <a:moveTo>
                    <a:pt x="412115" y="0"/>
                  </a:moveTo>
                  <a:lnTo>
                    <a:pt x="409321" y="0"/>
                  </a:lnTo>
                  <a:lnTo>
                    <a:pt x="406019" y="888"/>
                  </a:lnTo>
                  <a:lnTo>
                    <a:pt x="405129" y="2412"/>
                  </a:lnTo>
                  <a:lnTo>
                    <a:pt x="403732" y="3809"/>
                  </a:lnTo>
                  <a:lnTo>
                    <a:pt x="199771" y="352412"/>
                  </a:lnTo>
                  <a:lnTo>
                    <a:pt x="218996" y="352412"/>
                  </a:lnTo>
                  <a:lnTo>
                    <a:pt x="418210" y="12318"/>
                  </a:lnTo>
                  <a:lnTo>
                    <a:pt x="419100" y="10413"/>
                  </a:lnTo>
                  <a:lnTo>
                    <a:pt x="419100" y="5715"/>
                  </a:lnTo>
                  <a:lnTo>
                    <a:pt x="418210" y="4318"/>
                  </a:lnTo>
                  <a:lnTo>
                    <a:pt x="417195" y="2793"/>
                  </a:lnTo>
                  <a:lnTo>
                    <a:pt x="414908" y="888"/>
                  </a:lnTo>
                  <a:lnTo>
                    <a:pt x="412115" y="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13" name="object 13"/>
            <p:cNvSpPr/>
            <p:nvPr/>
          </p:nvSpPr>
          <p:spPr>
            <a:xfrm>
              <a:off x="7610475" y="3924300"/>
              <a:ext cx="809625" cy="552450"/>
            </a:xfrm>
            <a:custGeom>
              <a:avLst/>
              <a:gdLst/>
              <a:ahLst/>
              <a:cxnLst/>
              <a:rect l="l" t="t" r="r" b="b"/>
              <a:pathLst>
                <a:path w="809625" h="552450">
                  <a:moveTo>
                    <a:pt x="664209" y="0"/>
                  </a:moveTo>
                  <a:lnTo>
                    <a:pt x="624840" y="952"/>
                  </a:lnTo>
                  <a:lnTo>
                    <a:pt x="583692" y="4216"/>
                  </a:lnTo>
                  <a:lnTo>
                    <a:pt x="541527" y="10261"/>
                  </a:lnTo>
                  <a:lnTo>
                    <a:pt x="497967" y="18681"/>
                  </a:lnTo>
                  <a:lnTo>
                    <a:pt x="454786" y="29870"/>
                  </a:lnTo>
                  <a:lnTo>
                    <a:pt x="411733" y="43865"/>
                  </a:lnTo>
                  <a:lnTo>
                    <a:pt x="369570" y="60655"/>
                  </a:lnTo>
                  <a:lnTo>
                    <a:pt x="328295" y="80263"/>
                  </a:lnTo>
                  <a:lnTo>
                    <a:pt x="269113" y="114325"/>
                  </a:lnTo>
                  <a:lnTo>
                    <a:pt x="214629" y="153987"/>
                  </a:lnTo>
                  <a:lnTo>
                    <a:pt x="165353" y="197840"/>
                  </a:lnTo>
                  <a:lnTo>
                    <a:pt x="136017" y="229095"/>
                  </a:lnTo>
                  <a:lnTo>
                    <a:pt x="109474" y="261759"/>
                  </a:lnTo>
                  <a:lnTo>
                    <a:pt x="86232" y="295351"/>
                  </a:lnTo>
                  <a:lnTo>
                    <a:pt x="65404" y="329412"/>
                  </a:lnTo>
                  <a:lnTo>
                    <a:pt x="40767" y="379806"/>
                  </a:lnTo>
                  <a:lnTo>
                    <a:pt x="22732" y="427863"/>
                  </a:lnTo>
                  <a:lnTo>
                    <a:pt x="10414" y="470789"/>
                  </a:lnTo>
                  <a:lnTo>
                    <a:pt x="0" y="534708"/>
                  </a:lnTo>
                  <a:lnTo>
                    <a:pt x="0" y="538441"/>
                  </a:lnTo>
                  <a:lnTo>
                    <a:pt x="48386" y="546849"/>
                  </a:lnTo>
                  <a:lnTo>
                    <a:pt x="92328" y="551040"/>
                  </a:lnTo>
                  <a:lnTo>
                    <a:pt x="127000" y="552450"/>
                  </a:lnTo>
                  <a:lnTo>
                    <a:pt x="164338" y="552450"/>
                  </a:lnTo>
                  <a:lnTo>
                    <a:pt x="204724" y="550113"/>
                  </a:lnTo>
                  <a:lnTo>
                    <a:pt x="246888" y="545909"/>
                  </a:lnTo>
                  <a:lnTo>
                    <a:pt x="311276" y="534250"/>
                  </a:lnTo>
                  <a:lnTo>
                    <a:pt x="354838" y="523049"/>
                  </a:lnTo>
                  <a:lnTo>
                    <a:pt x="397891" y="509041"/>
                  </a:lnTo>
                  <a:lnTo>
                    <a:pt x="440054" y="492264"/>
                  </a:lnTo>
                  <a:lnTo>
                    <a:pt x="481329" y="472655"/>
                  </a:lnTo>
                  <a:lnTo>
                    <a:pt x="521080" y="450735"/>
                  </a:lnTo>
                  <a:lnTo>
                    <a:pt x="559053" y="425996"/>
                  </a:lnTo>
                  <a:lnTo>
                    <a:pt x="594995" y="399415"/>
                  </a:lnTo>
                  <a:lnTo>
                    <a:pt x="628650" y="370484"/>
                  </a:lnTo>
                  <a:lnTo>
                    <a:pt x="659892" y="340156"/>
                  </a:lnTo>
                  <a:lnTo>
                    <a:pt x="687831" y="308419"/>
                  </a:lnTo>
                  <a:lnTo>
                    <a:pt x="712977" y="275297"/>
                  </a:lnTo>
                  <a:lnTo>
                    <a:pt x="734822" y="241223"/>
                  </a:lnTo>
                  <a:lnTo>
                    <a:pt x="753745" y="207175"/>
                  </a:lnTo>
                  <a:lnTo>
                    <a:pt x="782193" y="141389"/>
                  </a:lnTo>
                  <a:lnTo>
                    <a:pt x="796417" y="96113"/>
                  </a:lnTo>
                  <a:lnTo>
                    <a:pt x="806323" y="47129"/>
                  </a:lnTo>
                  <a:lnTo>
                    <a:pt x="809625" y="18681"/>
                  </a:lnTo>
                  <a:lnTo>
                    <a:pt x="809625" y="14465"/>
                  </a:lnTo>
                  <a:lnTo>
                    <a:pt x="761365" y="6070"/>
                  </a:lnTo>
                  <a:lnTo>
                    <a:pt x="717296" y="1879"/>
                  </a:lnTo>
                  <a:lnTo>
                    <a:pt x="664209" y="0"/>
                  </a:lnTo>
                  <a:close/>
                </a:path>
              </a:pathLst>
            </a:custGeom>
            <a:solidFill>
              <a:srgbClr val="56C55A"/>
            </a:solidFill>
          </p:spPr>
          <p:txBody>
            <a:bodyPr wrap="square" lIns="0" tIns="0" rIns="0" bIns="0" rtlCol="0"/>
            <a:lstStyle/>
            <a:p>
              <a:pPr defTabSz="1219170">
                <a:buClrTx/>
              </a:pPr>
              <a:endParaRPr sz="2400">
                <a:solidFill>
                  <a:sysClr val="windowText" lastClr="000000"/>
                </a:solidFill>
              </a:endParaRPr>
            </a:p>
          </p:txBody>
        </p:sp>
        <p:sp>
          <p:nvSpPr>
            <p:cNvPr id="14" name="object 14"/>
            <p:cNvSpPr/>
            <p:nvPr/>
          </p:nvSpPr>
          <p:spPr>
            <a:xfrm>
              <a:off x="4019550" y="3695700"/>
              <a:ext cx="4362450" cy="771525"/>
            </a:xfrm>
            <a:custGeom>
              <a:avLst/>
              <a:gdLst/>
              <a:ahLst/>
              <a:cxnLst/>
              <a:rect l="l" t="t" r="r" b="b"/>
              <a:pathLst>
                <a:path w="4362450" h="771525">
                  <a:moveTo>
                    <a:pt x="504825" y="612952"/>
                  </a:moveTo>
                  <a:lnTo>
                    <a:pt x="502031" y="558520"/>
                  </a:lnTo>
                  <a:lnTo>
                    <a:pt x="496824" y="520179"/>
                  </a:lnTo>
                  <a:lnTo>
                    <a:pt x="489204" y="480898"/>
                  </a:lnTo>
                  <a:lnTo>
                    <a:pt x="479425" y="441617"/>
                  </a:lnTo>
                  <a:lnTo>
                    <a:pt x="466598" y="402805"/>
                  </a:lnTo>
                  <a:lnTo>
                    <a:pt x="451104" y="363982"/>
                  </a:lnTo>
                  <a:lnTo>
                    <a:pt x="432689" y="326136"/>
                  </a:lnTo>
                  <a:lnTo>
                    <a:pt x="412369" y="289204"/>
                  </a:lnTo>
                  <a:lnTo>
                    <a:pt x="389382" y="253720"/>
                  </a:lnTo>
                  <a:lnTo>
                    <a:pt x="364871" y="219633"/>
                  </a:lnTo>
                  <a:lnTo>
                    <a:pt x="337947" y="187921"/>
                  </a:lnTo>
                  <a:lnTo>
                    <a:pt x="309245" y="158115"/>
                  </a:lnTo>
                  <a:lnTo>
                    <a:pt x="279527" y="131064"/>
                  </a:lnTo>
                  <a:lnTo>
                    <a:pt x="248920" y="106045"/>
                  </a:lnTo>
                  <a:lnTo>
                    <a:pt x="217297" y="83820"/>
                  </a:lnTo>
                  <a:lnTo>
                    <a:pt x="155067" y="47752"/>
                  </a:lnTo>
                  <a:lnTo>
                    <a:pt x="111252" y="27940"/>
                  </a:lnTo>
                  <a:lnTo>
                    <a:pt x="72644" y="13716"/>
                  </a:lnTo>
                  <a:lnTo>
                    <a:pt x="35306" y="3302"/>
                  </a:lnTo>
                  <a:lnTo>
                    <a:pt x="24511" y="1016"/>
                  </a:lnTo>
                  <a:lnTo>
                    <a:pt x="20701" y="0"/>
                  </a:lnTo>
                  <a:lnTo>
                    <a:pt x="10414" y="41148"/>
                  </a:lnTo>
                  <a:lnTo>
                    <a:pt x="4699" y="78994"/>
                  </a:lnTo>
                  <a:lnTo>
                    <a:pt x="0" y="141478"/>
                  </a:lnTo>
                  <a:lnTo>
                    <a:pt x="0" y="159004"/>
                  </a:lnTo>
                  <a:lnTo>
                    <a:pt x="2794" y="213956"/>
                  </a:lnTo>
                  <a:lnTo>
                    <a:pt x="8001" y="252285"/>
                  </a:lnTo>
                  <a:lnTo>
                    <a:pt x="15494" y="291109"/>
                  </a:lnTo>
                  <a:lnTo>
                    <a:pt x="25400" y="330390"/>
                  </a:lnTo>
                  <a:lnTo>
                    <a:pt x="38227" y="369671"/>
                  </a:lnTo>
                  <a:lnTo>
                    <a:pt x="62738" y="427405"/>
                  </a:lnTo>
                  <a:lnTo>
                    <a:pt x="92837" y="482790"/>
                  </a:lnTo>
                  <a:lnTo>
                    <a:pt x="115951" y="518287"/>
                  </a:lnTo>
                  <a:lnTo>
                    <a:pt x="140970" y="551891"/>
                  </a:lnTo>
                  <a:lnTo>
                    <a:pt x="167767" y="583603"/>
                  </a:lnTo>
                  <a:lnTo>
                    <a:pt x="196088" y="613422"/>
                  </a:lnTo>
                  <a:lnTo>
                    <a:pt x="226314" y="640880"/>
                  </a:lnTo>
                  <a:lnTo>
                    <a:pt x="256921" y="665492"/>
                  </a:lnTo>
                  <a:lnTo>
                    <a:pt x="288417" y="687730"/>
                  </a:lnTo>
                  <a:lnTo>
                    <a:pt x="335153" y="715670"/>
                  </a:lnTo>
                  <a:lnTo>
                    <a:pt x="380365" y="737908"/>
                  </a:lnTo>
                  <a:lnTo>
                    <a:pt x="394462" y="743585"/>
                  </a:lnTo>
                  <a:lnTo>
                    <a:pt x="407670" y="749261"/>
                  </a:lnTo>
                  <a:lnTo>
                    <a:pt x="420497" y="753999"/>
                  </a:lnTo>
                  <a:lnTo>
                    <a:pt x="432689" y="757783"/>
                  </a:lnTo>
                  <a:lnTo>
                    <a:pt x="443484" y="761568"/>
                  </a:lnTo>
                  <a:lnTo>
                    <a:pt x="453390" y="764425"/>
                  </a:lnTo>
                  <a:lnTo>
                    <a:pt x="469900" y="768680"/>
                  </a:lnTo>
                  <a:lnTo>
                    <a:pt x="480822" y="771042"/>
                  </a:lnTo>
                  <a:lnTo>
                    <a:pt x="484505" y="771512"/>
                  </a:lnTo>
                  <a:lnTo>
                    <a:pt x="492506" y="740740"/>
                  </a:lnTo>
                  <a:lnTo>
                    <a:pt x="498729" y="706678"/>
                  </a:lnTo>
                  <a:lnTo>
                    <a:pt x="500126" y="692950"/>
                  </a:lnTo>
                  <a:lnTo>
                    <a:pt x="502031" y="678738"/>
                  </a:lnTo>
                  <a:lnTo>
                    <a:pt x="503809" y="647026"/>
                  </a:lnTo>
                  <a:lnTo>
                    <a:pt x="504825" y="612952"/>
                  </a:lnTo>
                  <a:close/>
                </a:path>
                <a:path w="4362450" h="771525">
                  <a:moveTo>
                    <a:pt x="4362450" y="265722"/>
                  </a:moveTo>
                  <a:lnTo>
                    <a:pt x="4353941" y="257175"/>
                  </a:lnTo>
                  <a:lnTo>
                    <a:pt x="4350639" y="257175"/>
                  </a:lnTo>
                  <a:lnTo>
                    <a:pt x="4348734" y="257657"/>
                  </a:lnTo>
                  <a:lnTo>
                    <a:pt x="4346829" y="258597"/>
                  </a:lnTo>
                  <a:lnTo>
                    <a:pt x="3984879" y="500557"/>
                  </a:lnTo>
                  <a:lnTo>
                    <a:pt x="4116197" y="295605"/>
                  </a:lnTo>
                  <a:lnTo>
                    <a:pt x="4117213" y="292277"/>
                  </a:lnTo>
                  <a:lnTo>
                    <a:pt x="4117213" y="288963"/>
                  </a:lnTo>
                  <a:lnTo>
                    <a:pt x="4115308" y="285635"/>
                  </a:lnTo>
                  <a:lnTo>
                    <a:pt x="4112895" y="283273"/>
                  </a:lnTo>
                  <a:lnTo>
                    <a:pt x="4109593" y="281381"/>
                  </a:lnTo>
                  <a:lnTo>
                    <a:pt x="4107688" y="280898"/>
                  </a:lnTo>
                  <a:lnTo>
                    <a:pt x="4104386" y="280898"/>
                  </a:lnTo>
                  <a:lnTo>
                    <a:pt x="4101592" y="282790"/>
                  </a:lnTo>
                  <a:lnTo>
                    <a:pt x="4100195" y="284213"/>
                  </a:lnTo>
                  <a:lnTo>
                    <a:pt x="3944747" y="527596"/>
                  </a:lnTo>
                  <a:lnTo>
                    <a:pt x="3728720" y="671817"/>
                  </a:lnTo>
                  <a:lnTo>
                    <a:pt x="3837432" y="438873"/>
                  </a:lnTo>
                  <a:lnTo>
                    <a:pt x="3837940" y="437451"/>
                  </a:lnTo>
                  <a:lnTo>
                    <a:pt x="3837940" y="433666"/>
                  </a:lnTo>
                  <a:lnTo>
                    <a:pt x="3835019" y="429387"/>
                  </a:lnTo>
                  <a:lnTo>
                    <a:pt x="3831717" y="427977"/>
                  </a:lnTo>
                  <a:lnTo>
                    <a:pt x="3828415" y="427012"/>
                  </a:lnTo>
                  <a:lnTo>
                    <a:pt x="3824732" y="427012"/>
                  </a:lnTo>
                  <a:lnTo>
                    <a:pt x="3823208" y="427494"/>
                  </a:lnTo>
                  <a:lnTo>
                    <a:pt x="3821430" y="428434"/>
                  </a:lnTo>
                  <a:lnTo>
                    <a:pt x="3820414" y="429869"/>
                  </a:lnTo>
                  <a:lnTo>
                    <a:pt x="3697605" y="693166"/>
                  </a:lnTo>
                  <a:lnTo>
                    <a:pt x="3630930" y="737768"/>
                  </a:lnTo>
                  <a:lnTo>
                    <a:pt x="3630041" y="739178"/>
                  </a:lnTo>
                  <a:lnTo>
                    <a:pt x="3629025" y="742035"/>
                  </a:lnTo>
                  <a:lnTo>
                    <a:pt x="3630041" y="745350"/>
                  </a:lnTo>
                  <a:lnTo>
                    <a:pt x="3631438" y="748195"/>
                  </a:lnTo>
                  <a:lnTo>
                    <a:pt x="3634232" y="750570"/>
                  </a:lnTo>
                  <a:lnTo>
                    <a:pt x="3636137" y="751535"/>
                  </a:lnTo>
                  <a:lnTo>
                    <a:pt x="3639439" y="752475"/>
                  </a:lnTo>
                  <a:lnTo>
                    <a:pt x="3641344" y="752475"/>
                  </a:lnTo>
                  <a:lnTo>
                    <a:pt x="3643249" y="751992"/>
                  </a:lnTo>
                  <a:lnTo>
                    <a:pt x="3709416" y="707872"/>
                  </a:lnTo>
                  <a:lnTo>
                    <a:pt x="4027932" y="683209"/>
                  </a:lnTo>
                  <a:lnTo>
                    <a:pt x="4030218" y="683209"/>
                  </a:lnTo>
                  <a:lnTo>
                    <a:pt x="4033139" y="681304"/>
                  </a:lnTo>
                  <a:lnTo>
                    <a:pt x="4034536" y="679894"/>
                  </a:lnTo>
                  <a:lnTo>
                    <a:pt x="4035425" y="677037"/>
                  </a:lnTo>
                  <a:lnTo>
                    <a:pt x="4035425" y="673709"/>
                  </a:lnTo>
                  <a:lnTo>
                    <a:pt x="4034917" y="672287"/>
                  </a:lnTo>
                  <a:lnTo>
                    <a:pt x="4033139" y="668972"/>
                  </a:lnTo>
                  <a:lnTo>
                    <a:pt x="4032123" y="668020"/>
                  </a:lnTo>
                  <a:lnTo>
                    <a:pt x="4030218" y="667080"/>
                  </a:lnTo>
                  <a:lnTo>
                    <a:pt x="4028821" y="666127"/>
                  </a:lnTo>
                  <a:lnTo>
                    <a:pt x="4026916" y="665645"/>
                  </a:lnTo>
                  <a:lnTo>
                    <a:pt x="4024503" y="665645"/>
                  </a:lnTo>
                  <a:lnTo>
                    <a:pt x="3739642" y="687476"/>
                  </a:lnTo>
                  <a:lnTo>
                    <a:pt x="3956558" y="542302"/>
                  </a:lnTo>
                  <a:lnTo>
                    <a:pt x="4264660" y="493903"/>
                  </a:lnTo>
                  <a:lnTo>
                    <a:pt x="4272153" y="485368"/>
                  </a:lnTo>
                  <a:lnTo>
                    <a:pt x="4270756" y="480618"/>
                  </a:lnTo>
                  <a:lnTo>
                    <a:pt x="4269867" y="479196"/>
                  </a:lnTo>
                  <a:lnTo>
                    <a:pt x="4266946" y="477304"/>
                  </a:lnTo>
                  <a:lnTo>
                    <a:pt x="4265041" y="476364"/>
                  </a:lnTo>
                  <a:lnTo>
                    <a:pt x="4261358" y="476364"/>
                  </a:lnTo>
                  <a:lnTo>
                    <a:pt x="3991991" y="518579"/>
                  </a:lnTo>
                  <a:lnTo>
                    <a:pt x="4359148" y="273304"/>
                  </a:lnTo>
                  <a:lnTo>
                    <a:pt x="4360545" y="271881"/>
                  </a:lnTo>
                  <a:lnTo>
                    <a:pt x="4362450" y="269049"/>
                  </a:lnTo>
                  <a:lnTo>
                    <a:pt x="4362450" y="265722"/>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5" name="object 15"/>
            <p:cNvSpPr/>
            <p:nvPr/>
          </p:nvSpPr>
          <p:spPr>
            <a:xfrm>
              <a:off x="4067175" y="3733800"/>
              <a:ext cx="419100" cy="704850"/>
            </a:xfrm>
            <a:custGeom>
              <a:avLst/>
              <a:gdLst/>
              <a:ahLst/>
              <a:cxnLst/>
              <a:rect l="l" t="t" r="r" b="b"/>
              <a:pathLst>
                <a:path w="419100" h="704850">
                  <a:moveTo>
                    <a:pt x="134112" y="484098"/>
                  </a:moveTo>
                  <a:lnTo>
                    <a:pt x="129412" y="484098"/>
                  </a:lnTo>
                  <a:lnTo>
                    <a:pt x="126619" y="485990"/>
                  </a:lnTo>
                  <a:lnTo>
                    <a:pt x="124840" y="488365"/>
                  </a:lnTo>
                  <a:lnTo>
                    <a:pt x="123825" y="491210"/>
                  </a:lnTo>
                  <a:lnTo>
                    <a:pt x="123444" y="492620"/>
                  </a:lnTo>
                  <a:lnTo>
                    <a:pt x="124333" y="495934"/>
                  </a:lnTo>
                  <a:lnTo>
                    <a:pt x="124840" y="497357"/>
                  </a:lnTo>
                  <a:lnTo>
                    <a:pt x="126237" y="498309"/>
                  </a:lnTo>
                  <a:lnTo>
                    <a:pt x="127635" y="499732"/>
                  </a:lnTo>
                  <a:lnTo>
                    <a:pt x="367411" y="638530"/>
                  </a:lnTo>
                  <a:lnTo>
                    <a:pt x="403733" y="700570"/>
                  </a:lnTo>
                  <a:lnTo>
                    <a:pt x="405129" y="702462"/>
                  </a:lnTo>
                  <a:lnTo>
                    <a:pt x="406019" y="703402"/>
                  </a:lnTo>
                  <a:lnTo>
                    <a:pt x="407415" y="704367"/>
                  </a:lnTo>
                  <a:lnTo>
                    <a:pt x="409321" y="704837"/>
                  </a:lnTo>
                  <a:lnTo>
                    <a:pt x="410717" y="704837"/>
                  </a:lnTo>
                  <a:lnTo>
                    <a:pt x="414909" y="703402"/>
                  </a:lnTo>
                  <a:lnTo>
                    <a:pt x="417195" y="701522"/>
                  </a:lnTo>
                  <a:lnTo>
                    <a:pt x="418211" y="700087"/>
                  </a:lnTo>
                  <a:lnTo>
                    <a:pt x="419100" y="698690"/>
                  </a:lnTo>
                  <a:lnTo>
                    <a:pt x="419100" y="693940"/>
                  </a:lnTo>
                  <a:lnTo>
                    <a:pt x="418211" y="692035"/>
                  </a:lnTo>
                  <a:lnTo>
                    <a:pt x="381380" y="629996"/>
                  </a:lnTo>
                  <a:lnTo>
                    <a:pt x="380541" y="609155"/>
                  </a:lnTo>
                  <a:lnTo>
                    <a:pt x="350647" y="609155"/>
                  </a:lnTo>
                  <a:lnTo>
                    <a:pt x="136016" y="485051"/>
                  </a:lnTo>
                  <a:lnTo>
                    <a:pt x="134112" y="484098"/>
                  </a:lnTo>
                  <a:close/>
                </a:path>
                <a:path w="419100" h="704850">
                  <a:moveTo>
                    <a:pt x="9271" y="227837"/>
                  </a:moveTo>
                  <a:lnTo>
                    <a:pt x="7492" y="227837"/>
                  </a:lnTo>
                  <a:lnTo>
                    <a:pt x="4699" y="228790"/>
                  </a:lnTo>
                  <a:lnTo>
                    <a:pt x="3683" y="229730"/>
                  </a:lnTo>
                  <a:lnTo>
                    <a:pt x="1397" y="232105"/>
                  </a:lnTo>
                  <a:lnTo>
                    <a:pt x="508" y="234950"/>
                  </a:lnTo>
                  <a:lnTo>
                    <a:pt x="508" y="238264"/>
                  </a:lnTo>
                  <a:lnTo>
                    <a:pt x="888" y="239687"/>
                  </a:lnTo>
                  <a:lnTo>
                    <a:pt x="1397" y="241096"/>
                  </a:lnTo>
                  <a:lnTo>
                    <a:pt x="4190" y="243954"/>
                  </a:lnTo>
                  <a:lnTo>
                    <a:pt x="228219" y="400265"/>
                  </a:lnTo>
                  <a:lnTo>
                    <a:pt x="350647" y="609155"/>
                  </a:lnTo>
                  <a:lnTo>
                    <a:pt x="380541" y="609155"/>
                  </a:lnTo>
                  <a:lnTo>
                    <a:pt x="380160" y="599681"/>
                  </a:lnTo>
                  <a:lnTo>
                    <a:pt x="363727" y="599681"/>
                  </a:lnTo>
                  <a:lnTo>
                    <a:pt x="242188" y="391261"/>
                  </a:lnTo>
                  <a:lnTo>
                    <a:pt x="238217" y="366153"/>
                  </a:lnTo>
                  <a:lnTo>
                    <a:pt x="208152" y="366153"/>
                  </a:lnTo>
                  <a:lnTo>
                    <a:pt x="12064" y="229260"/>
                  </a:lnTo>
                  <a:lnTo>
                    <a:pt x="10667" y="228320"/>
                  </a:lnTo>
                  <a:lnTo>
                    <a:pt x="9271" y="227837"/>
                  </a:lnTo>
                  <a:close/>
                </a:path>
                <a:path w="419100" h="704850">
                  <a:moveTo>
                    <a:pt x="361823" y="344360"/>
                  </a:moveTo>
                  <a:lnTo>
                    <a:pt x="353949" y="350532"/>
                  </a:lnTo>
                  <a:lnTo>
                    <a:pt x="353949" y="352412"/>
                  </a:lnTo>
                  <a:lnTo>
                    <a:pt x="363727" y="599681"/>
                  </a:lnTo>
                  <a:lnTo>
                    <a:pt x="380160" y="599681"/>
                  </a:lnTo>
                  <a:lnTo>
                    <a:pt x="370204" y="352412"/>
                  </a:lnTo>
                  <a:lnTo>
                    <a:pt x="370204" y="350532"/>
                  </a:lnTo>
                  <a:lnTo>
                    <a:pt x="364616" y="344843"/>
                  </a:lnTo>
                  <a:lnTo>
                    <a:pt x="361823" y="344360"/>
                  </a:lnTo>
                  <a:close/>
                </a:path>
                <a:path w="419100" h="704850">
                  <a:moveTo>
                    <a:pt x="9778" y="0"/>
                  </a:moveTo>
                  <a:lnTo>
                    <a:pt x="6985" y="0"/>
                  </a:lnTo>
                  <a:lnTo>
                    <a:pt x="4190" y="888"/>
                  </a:lnTo>
                  <a:lnTo>
                    <a:pt x="1904" y="2793"/>
                  </a:lnTo>
                  <a:lnTo>
                    <a:pt x="888" y="4318"/>
                  </a:lnTo>
                  <a:lnTo>
                    <a:pt x="0" y="5715"/>
                  </a:lnTo>
                  <a:lnTo>
                    <a:pt x="0" y="9016"/>
                  </a:lnTo>
                  <a:lnTo>
                    <a:pt x="508" y="10413"/>
                  </a:lnTo>
                  <a:lnTo>
                    <a:pt x="888" y="12318"/>
                  </a:lnTo>
                  <a:lnTo>
                    <a:pt x="208152" y="366153"/>
                  </a:lnTo>
                  <a:lnTo>
                    <a:pt x="238217" y="366153"/>
                  </a:lnTo>
                  <a:lnTo>
                    <a:pt x="236043" y="352412"/>
                  </a:lnTo>
                  <a:lnTo>
                    <a:pt x="219328" y="352412"/>
                  </a:lnTo>
                  <a:lnTo>
                    <a:pt x="15366" y="3809"/>
                  </a:lnTo>
                  <a:lnTo>
                    <a:pt x="13970" y="2412"/>
                  </a:lnTo>
                  <a:lnTo>
                    <a:pt x="13080" y="888"/>
                  </a:lnTo>
                  <a:lnTo>
                    <a:pt x="9778" y="0"/>
                  </a:lnTo>
                  <a:close/>
                </a:path>
                <a:path w="419100" h="704850">
                  <a:moveTo>
                    <a:pt x="192277" y="111378"/>
                  </a:moveTo>
                  <a:lnTo>
                    <a:pt x="183007" y="118490"/>
                  </a:lnTo>
                  <a:lnTo>
                    <a:pt x="182499" y="119887"/>
                  </a:lnTo>
                  <a:lnTo>
                    <a:pt x="183007" y="121793"/>
                  </a:lnTo>
                  <a:lnTo>
                    <a:pt x="219328" y="352412"/>
                  </a:lnTo>
                  <a:lnTo>
                    <a:pt x="236043" y="352412"/>
                  </a:lnTo>
                  <a:lnTo>
                    <a:pt x="198882" y="117475"/>
                  </a:lnTo>
                  <a:lnTo>
                    <a:pt x="193675" y="111759"/>
                  </a:lnTo>
                  <a:lnTo>
                    <a:pt x="192277" y="111378"/>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16" name="object 16"/>
            <p:cNvSpPr/>
            <p:nvPr/>
          </p:nvSpPr>
          <p:spPr>
            <a:xfrm>
              <a:off x="3543300" y="3924300"/>
              <a:ext cx="800100" cy="552450"/>
            </a:xfrm>
            <a:custGeom>
              <a:avLst/>
              <a:gdLst/>
              <a:ahLst/>
              <a:cxnLst/>
              <a:rect l="l" t="t" r="r" b="b"/>
              <a:pathLst>
                <a:path w="800100" h="552450">
                  <a:moveTo>
                    <a:pt x="143763" y="0"/>
                  </a:moveTo>
                  <a:lnTo>
                    <a:pt x="91312" y="1879"/>
                  </a:lnTo>
                  <a:lnTo>
                    <a:pt x="47751" y="6070"/>
                  </a:lnTo>
                  <a:lnTo>
                    <a:pt x="0" y="14465"/>
                  </a:lnTo>
                  <a:lnTo>
                    <a:pt x="0" y="18681"/>
                  </a:lnTo>
                  <a:lnTo>
                    <a:pt x="888" y="29870"/>
                  </a:lnTo>
                  <a:lnTo>
                    <a:pt x="3301" y="47129"/>
                  </a:lnTo>
                  <a:lnTo>
                    <a:pt x="5079" y="57873"/>
                  </a:lnTo>
                  <a:lnTo>
                    <a:pt x="7492" y="69519"/>
                  </a:lnTo>
                  <a:lnTo>
                    <a:pt x="9778" y="82588"/>
                  </a:lnTo>
                  <a:lnTo>
                    <a:pt x="13588" y="96113"/>
                  </a:lnTo>
                  <a:lnTo>
                    <a:pt x="17272" y="110578"/>
                  </a:lnTo>
                  <a:lnTo>
                    <a:pt x="27177" y="141389"/>
                  </a:lnTo>
                  <a:lnTo>
                    <a:pt x="47244" y="190372"/>
                  </a:lnTo>
                  <a:lnTo>
                    <a:pt x="73913" y="241223"/>
                  </a:lnTo>
                  <a:lnTo>
                    <a:pt x="95503" y="275297"/>
                  </a:lnTo>
                  <a:lnTo>
                    <a:pt x="120269" y="308419"/>
                  </a:lnTo>
                  <a:lnTo>
                    <a:pt x="162940" y="355549"/>
                  </a:lnTo>
                  <a:lnTo>
                    <a:pt x="195199" y="385406"/>
                  </a:lnTo>
                  <a:lnTo>
                    <a:pt x="229362" y="412940"/>
                  </a:lnTo>
                  <a:lnTo>
                    <a:pt x="265938" y="438607"/>
                  </a:lnTo>
                  <a:lnTo>
                    <a:pt x="304291" y="461937"/>
                  </a:lnTo>
                  <a:lnTo>
                    <a:pt x="344550" y="482930"/>
                  </a:lnTo>
                  <a:lnTo>
                    <a:pt x="385825" y="501129"/>
                  </a:lnTo>
                  <a:lnTo>
                    <a:pt x="428371" y="516521"/>
                  </a:lnTo>
                  <a:lnTo>
                    <a:pt x="471042" y="529107"/>
                  </a:lnTo>
                  <a:lnTo>
                    <a:pt x="535051" y="542632"/>
                  </a:lnTo>
                  <a:lnTo>
                    <a:pt x="577214" y="548233"/>
                  </a:lnTo>
                  <a:lnTo>
                    <a:pt x="617982" y="551497"/>
                  </a:lnTo>
                  <a:lnTo>
                    <a:pt x="637666" y="552450"/>
                  </a:lnTo>
                  <a:lnTo>
                    <a:pt x="674624" y="552450"/>
                  </a:lnTo>
                  <a:lnTo>
                    <a:pt x="752348" y="546849"/>
                  </a:lnTo>
                  <a:lnTo>
                    <a:pt x="800100" y="538441"/>
                  </a:lnTo>
                  <a:lnTo>
                    <a:pt x="800100" y="534708"/>
                  </a:lnTo>
                  <a:lnTo>
                    <a:pt x="792607" y="483374"/>
                  </a:lnTo>
                  <a:lnTo>
                    <a:pt x="782320" y="442798"/>
                  </a:lnTo>
                  <a:lnTo>
                    <a:pt x="766445" y="396138"/>
                  </a:lnTo>
                  <a:lnTo>
                    <a:pt x="744347" y="346202"/>
                  </a:lnTo>
                  <a:lnTo>
                    <a:pt x="725677" y="312153"/>
                  </a:lnTo>
                  <a:lnTo>
                    <a:pt x="704088" y="278561"/>
                  </a:lnTo>
                  <a:lnTo>
                    <a:pt x="679323" y="245440"/>
                  </a:lnTo>
                  <a:lnTo>
                    <a:pt x="651637" y="213233"/>
                  </a:lnTo>
                  <a:lnTo>
                    <a:pt x="604901" y="167982"/>
                  </a:lnTo>
                  <a:lnTo>
                    <a:pt x="552450" y="126923"/>
                  </a:lnTo>
                  <a:lnTo>
                    <a:pt x="495808" y="90995"/>
                  </a:lnTo>
                  <a:lnTo>
                    <a:pt x="455549" y="70002"/>
                  </a:lnTo>
                  <a:lnTo>
                    <a:pt x="414274" y="51803"/>
                  </a:lnTo>
                  <a:lnTo>
                    <a:pt x="372237" y="36398"/>
                  </a:lnTo>
                  <a:lnTo>
                    <a:pt x="329057" y="23799"/>
                  </a:lnTo>
                  <a:lnTo>
                    <a:pt x="286512" y="14008"/>
                  </a:lnTo>
                  <a:lnTo>
                    <a:pt x="243966" y="6997"/>
                  </a:lnTo>
                  <a:lnTo>
                    <a:pt x="202691" y="2336"/>
                  </a:lnTo>
                  <a:lnTo>
                    <a:pt x="182625" y="952"/>
                  </a:lnTo>
                  <a:lnTo>
                    <a:pt x="143763" y="0"/>
                  </a:lnTo>
                  <a:close/>
                </a:path>
              </a:pathLst>
            </a:custGeom>
            <a:solidFill>
              <a:srgbClr val="56C55A"/>
            </a:solidFill>
          </p:spPr>
          <p:txBody>
            <a:bodyPr wrap="square" lIns="0" tIns="0" rIns="0" bIns="0" rtlCol="0"/>
            <a:lstStyle/>
            <a:p>
              <a:pPr defTabSz="1219170">
                <a:buClrTx/>
              </a:pPr>
              <a:endParaRPr sz="2400">
                <a:solidFill>
                  <a:sysClr val="windowText" lastClr="000000"/>
                </a:solidFill>
              </a:endParaRPr>
            </a:p>
          </p:txBody>
        </p:sp>
        <p:sp>
          <p:nvSpPr>
            <p:cNvPr id="17" name="object 17"/>
            <p:cNvSpPr/>
            <p:nvPr/>
          </p:nvSpPr>
          <p:spPr>
            <a:xfrm>
              <a:off x="3581400" y="3952875"/>
              <a:ext cx="733425" cy="495300"/>
            </a:xfrm>
            <a:custGeom>
              <a:avLst/>
              <a:gdLst/>
              <a:ahLst/>
              <a:cxnLst/>
              <a:rect l="l" t="t" r="r" b="b"/>
              <a:pathLst>
                <a:path w="733425" h="495300">
                  <a:moveTo>
                    <a:pt x="12319" y="0"/>
                  </a:moveTo>
                  <a:lnTo>
                    <a:pt x="8509" y="0"/>
                  </a:lnTo>
                  <a:lnTo>
                    <a:pt x="6603" y="482"/>
                  </a:lnTo>
                  <a:lnTo>
                    <a:pt x="5207" y="1422"/>
                  </a:lnTo>
                  <a:lnTo>
                    <a:pt x="2412" y="3797"/>
                  </a:lnTo>
                  <a:lnTo>
                    <a:pt x="508" y="7124"/>
                  </a:lnTo>
                  <a:lnTo>
                    <a:pt x="0" y="8547"/>
                  </a:lnTo>
                  <a:lnTo>
                    <a:pt x="0" y="11874"/>
                  </a:lnTo>
                  <a:lnTo>
                    <a:pt x="1904" y="14706"/>
                  </a:lnTo>
                  <a:lnTo>
                    <a:pt x="3301" y="16128"/>
                  </a:lnTo>
                  <a:lnTo>
                    <a:pt x="370459" y="261404"/>
                  </a:lnTo>
                  <a:lnTo>
                    <a:pt x="101600" y="219189"/>
                  </a:lnTo>
                  <a:lnTo>
                    <a:pt x="97409" y="219189"/>
                  </a:lnTo>
                  <a:lnTo>
                    <a:pt x="95503" y="220129"/>
                  </a:lnTo>
                  <a:lnTo>
                    <a:pt x="92583" y="222021"/>
                  </a:lnTo>
                  <a:lnTo>
                    <a:pt x="91694" y="223443"/>
                  </a:lnTo>
                  <a:lnTo>
                    <a:pt x="90297" y="228193"/>
                  </a:lnTo>
                  <a:lnTo>
                    <a:pt x="91694" y="232943"/>
                  </a:lnTo>
                  <a:lnTo>
                    <a:pt x="92583" y="234365"/>
                  </a:lnTo>
                  <a:lnTo>
                    <a:pt x="94107" y="235775"/>
                  </a:lnTo>
                  <a:lnTo>
                    <a:pt x="97789" y="236728"/>
                  </a:lnTo>
                  <a:lnTo>
                    <a:pt x="405891" y="285127"/>
                  </a:lnTo>
                  <a:lnTo>
                    <a:pt x="622808" y="430301"/>
                  </a:lnTo>
                  <a:lnTo>
                    <a:pt x="337947" y="408470"/>
                  </a:lnTo>
                  <a:lnTo>
                    <a:pt x="336041" y="408470"/>
                  </a:lnTo>
                  <a:lnTo>
                    <a:pt x="333628" y="408952"/>
                  </a:lnTo>
                  <a:lnTo>
                    <a:pt x="329311" y="411797"/>
                  </a:lnTo>
                  <a:lnTo>
                    <a:pt x="327533" y="415112"/>
                  </a:lnTo>
                  <a:lnTo>
                    <a:pt x="327025" y="416534"/>
                  </a:lnTo>
                  <a:lnTo>
                    <a:pt x="327025" y="419862"/>
                  </a:lnTo>
                  <a:lnTo>
                    <a:pt x="327913" y="422719"/>
                  </a:lnTo>
                  <a:lnTo>
                    <a:pt x="329311" y="424129"/>
                  </a:lnTo>
                  <a:lnTo>
                    <a:pt x="332232" y="426034"/>
                  </a:lnTo>
                  <a:lnTo>
                    <a:pt x="334517" y="426034"/>
                  </a:lnTo>
                  <a:lnTo>
                    <a:pt x="653034" y="450697"/>
                  </a:lnTo>
                  <a:lnTo>
                    <a:pt x="719201" y="494817"/>
                  </a:lnTo>
                  <a:lnTo>
                    <a:pt x="721105" y="495300"/>
                  </a:lnTo>
                  <a:lnTo>
                    <a:pt x="723011" y="495300"/>
                  </a:lnTo>
                  <a:lnTo>
                    <a:pt x="733425" y="484860"/>
                  </a:lnTo>
                  <a:lnTo>
                    <a:pt x="732409" y="482003"/>
                  </a:lnTo>
                  <a:lnTo>
                    <a:pt x="731520" y="480593"/>
                  </a:lnTo>
                  <a:lnTo>
                    <a:pt x="664845" y="435991"/>
                  </a:lnTo>
                  <a:lnTo>
                    <a:pt x="543433" y="174586"/>
                  </a:lnTo>
                  <a:lnTo>
                    <a:pt x="541020" y="171259"/>
                  </a:lnTo>
                  <a:lnTo>
                    <a:pt x="539241" y="170319"/>
                  </a:lnTo>
                  <a:lnTo>
                    <a:pt x="537717" y="169837"/>
                  </a:lnTo>
                  <a:lnTo>
                    <a:pt x="534035" y="169837"/>
                  </a:lnTo>
                  <a:lnTo>
                    <a:pt x="530733" y="170802"/>
                  </a:lnTo>
                  <a:lnTo>
                    <a:pt x="527430" y="172212"/>
                  </a:lnTo>
                  <a:lnTo>
                    <a:pt x="524510" y="176491"/>
                  </a:lnTo>
                  <a:lnTo>
                    <a:pt x="524510" y="180276"/>
                  </a:lnTo>
                  <a:lnTo>
                    <a:pt x="525017" y="181698"/>
                  </a:lnTo>
                  <a:lnTo>
                    <a:pt x="633729" y="414642"/>
                  </a:lnTo>
                  <a:lnTo>
                    <a:pt x="417702" y="270421"/>
                  </a:lnTo>
                  <a:lnTo>
                    <a:pt x="262254" y="27038"/>
                  </a:lnTo>
                  <a:lnTo>
                    <a:pt x="260858" y="25615"/>
                  </a:lnTo>
                  <a:lnTo>
                    <a:pt x="258063" y="23723"/>
                  </a:lnTo>
                  <a:lnTo>
                    <a:pt x="254762" y="23723"/>
                  </a:lnTo>
                  <a:lnTo>
                    <a:pt x="252857" y="24206"/>
                  </a:lnTo>
                  <a:lnTo>
                    <a:pt x="249554" y="26098"/>
                  </a:lnTo>
                  <a:lnTo>
                    <a:pt x="247141" y="28460"/>
                  </a:lnTo>
                  <a:lnTo>
                    <a:pt x="245237" y="31788"/>
                  </a:lnTo>
                  <a:lnTo>
                    <a:pt x="245237" y="35102"/>
                  </a:lnTo>
                  <a:lnTo>
                    <a:pt x="246252" y="38430"/>
                  </a:lnTo>
                  <a:lnTo>
                    <a:pt x="377571" y="243382"/>
                  </a:lnTo>
                  <a:lnTo>
                    <a:pt x="15621" y="1422"/>
                  </a:lnTo>
                  <a:lnTo>
                    <a:pt x="12319"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18" name="object 18"/>
            <p:cNvSpPr/>
            <p:nvPr/>
          </p:nvSpPr>
          <p:spPr>
            <a:xfrm>
              <a:off x="6257925" y="2019300"/>
              <a:ext cx="304800" cy="361950"/>
            </a:xfrm>
            <a:custGeom>
              <a:avLst/>
              <a:gdLst/>
              <a:ahLst/>
              <a:cxnLst/>
              <a:rect l="l" t="t" r="r" b="b"/>
              <a:pathLst>
                <a:path w="304800" h="361950">
                  <a:moveTo>
                    <a:pt x="26162" y="0"/>
                  </a:moveTo>
                  <a:lnTo>
                    <a:pt x="0" y="22351"/>
                  </a:lnTo>
                  <a:lnTo>
                    <a:pt x="0" y="27177"/>
                  </a:lnTo>
                  <a:lnTo>
                    <a:pt x="262890" y="355219"/>
                  </a:lnTo>
                  <a:lnTo>
                    <a:pt x="278256" y="361950"/>
                  </a:lnTo>
                  <a:lnTo>
                    <a:pt x="282828" y="361442"/>
                  </a:lnTo>
                  <a:lnTo>
                    <a:pt x="304800" y="334772"/>
                  </a:lnTo>
                  <a:lnTo>
                    <a:pt x="303910" y="329945"/>
                  </a:lnTo>
                  <a:lnTo>
                    <a:pt x="41528" y="6731"/>
                  </a:lnTo>
                  <a:lnTo>
                    <a:pt x="26162" y="0"/>
                  </a:lnTo>
                  <a:close/>
                </a:path>
              </a:pathLst>
            </a:custGeom>
            <a:solidFill>
              <a:srgbClr val="F8DC20"/>
            </a:solidFill>
          </p:spPr>
          <p:txBody>
            <a:bodyPr wrap="square" lIns="0" tIns="0" rIns="0" bIns="0" rtlCol="0"/>
            <a:lstStyle/>
            <a:p>
              <a:pPr defTabSz="1219170">
                <a:buClrTx/>
              </a:pPr>
              <a:endParaRPr sz="2400">
                <a:solidFill>
                  <a:sysClr val="windowText" lastClr="000000"/>
                </a:solidFill>
              </a:endParaRPr>
            </a:p>
          </p:txBody>
        </p:sp>
        <p:sp>
          <p:nvSpPr>
            <p:cNvPr id="19" name="object 19"/>
            <p:cNvSpPr/>
            <p:nvPr/>
          </p:nvSpPr>
          <p:spPr>
            <a:xfrm>
              <a:off x="5514975" y="1543049"/>
              <a:ext cx="1333500" cy="1143000"/>
            </a:xfrm>
            <a:custGeom>
              <a:avLst/>
              <a:gdLst/>
              <a:ahLst/>
              <a:cxnLst/>
              <a:rect l="l" t="t" r="r" b="b"/>
              <a:pathLst>
                <a:path w="1333500" h="1143000">
                  <a:moveTo>
                    <a:pt x="666750" y="771525"/>
                  </a:moveTo>
                  <a:lnTo>
                    <a:pt x="624332" y="776224"/>
                  </a:lnTo>
                  <a:lnTo>
                    <a:pt x="576199" y="784098"/>
                  </a:lnTo>
                  <a:lnTo>
                    <a:pt x="536194" y="792480"/>
                  </a:lnTo>
                  <a:lnTo>
                    <a:pt x="491490" y="803783"/>
                  </a:lnTo>
                  <a:lnTo>
                    <a:pt x="442976" y="818261"/>
                  </a:lnTo>
                  <a:lnTo>
                    <a:pt x="390652" y="836803"/>
                  </a:lnTo>
                  <a:lnTo>
                    <a:pt x="336423" y="859790"/>
                  </a:lnTo>
                  <a:lnTo>
                    <a:pt x="281305" y="887222"/>
                  </a:lnTo>
                  <a:lnTo>
                    <a:pt x="239903" y="911098"/>
                  </a:lnTo>
                  <a:lnTo>
                    <a:pt x="171069" y="958215"/>
                  </a:lnTo>
                  <a:lnTo>
                    <a:pt x="118237" y="1002538"/>
                  </a:lnTo>
                  <a:lnTo>
                    <a:pt x="67818" y="1053338"/>
                  </a:lnTo>
                  <a:lnTo>
                    <a:pt x="32512" y="1096391"/>
                  </a:lnTo>
                  <a:lnTo>
                    <a:pt x="0" y="1143000"/>
                  </a:lnTo>
                  <a:lnTo>
                    <a:pt x="38227" y="1141095"/>
                  </a:lnTo>
                  <a:lnTo>
                    <a:pt x="112141" y="1131824"/>
                  </a:lnTo>
                  <a:lnTo>
                    <a:pt x="164973" y="1120140"/>
                  </a:lnTo>
                  <a:lnTo>
                    <a:pt x="181864" y="1115949"/>
                  </a:lnTo>
                  <a:lnTo>
                    <a:pt x="231775" y="1100074"/>
                  </a:lnTo>
                  <a:lnTo>
                    <a:pt x="294513" y="1074928"/>
                  </a:lnTo>
                  <a:lnTo>
                    <a:pt x="366522" y="1037971"/>
                  </a:lnTo>
                  <a:lnTo>
                    <a:pt x="418846" y="1005332"/>
                  </a:lnTo>
                  <a:lnTo>
                    <a:pt x="466979" y="971296"/>
                  </a:lnTo>
                  <a:lnTo>
                    <a:pt x="509778" y="937133"/>
                  </a:lnTo>
                  <a:lnTo>
                    <a:pt x="548005" y="903097"/>
                  </a:lnTo>
                  <a:lnTo>
                    <a:pt x="581025" y="871347"/>
                  </a:lnTo>
                  <a:lnTo>
                    <a:pt x="608711" y="842010"/>
                  </a:lnTo>
                  <a:lnTo>
                    <a:pt x="640842" y="805180"/>
                  </a:lnTo>
                  <a:lnTo>
                    <a:pt x="663448" y="775716"/>
                  </a:lnTo>
                  <a:lnTo>
                    <a:pt x="666750" y="771525"/>
                  </a:lnTo>
                  <a:close/>
                </a:path>
                <a:path w="1333500" h="1143000">
                  <a:moveTo>
                    <a:pt x="752475" y="343027"/>
                  </a:moveTo>
                  <a:lnTo>
                    <a:pt x="748284" y="276606"/>
                  </a:lnTo>
                  <a:lnTo>
                    <a:pt x="738505" y="208788"/>
                  </a:lnTo>
                  <a:lnTo>
                    <a:pt x="726948" y="156591"/>
                  </a:lnTo>
                  <a:lnTo>
                    <a:pt x="711581" y="104394"/>
                  </a:lnTo>
                  <a:lnTo>
                    <a:pt x="691642" y="52197"/>
                  </a:lnTo>
                  <a:lnTo>
                    <a:pt x="675767" y="17526"/>
                  </a:lnTo>
                  <a:lnTo>
                    <a:pt x="667004" y="0"/>
                  </a:lnTo>
                  <a:lnTo>
                    <a:pt x="658114" y="17526"/>
                  </a:lnTo>
                  <a:lnTo>
                    <a:pt x="634873" y="69723"/>
                  </a:lnTo>
                  <a:lnTo>
                    <a:pt x="611251" y="139446"/>
                  </a:lnTo>
                  <a:lnTo>
                    <a:pt x="594995" y="208788"/>
                  </a:lnTo>
                  <a:lnTo>
                    <a:pt x="587502" y="259588"/>
                  </a:lnTo>
                  <a:lnTo>
                    <a:pt x="585216" y="276606"/>
                  </a:lnTo>
                  <a:lnTo>
                    <a:pt x="583819" y="293243"/>
                  </a:lnTo>
                  <a:lnTo>
                    <a:pt x="581914" y="326517"/>
                  </a:lnTo>
                  <a:lnTo>
                    <a:pt x="581025" y="359156"/>
                  </a:lnTo>
                  <a:lnTo>
                    <a:pt x="581025" y="375285"/>
                  </a:lnTo>
                  <a:lnTo>
                    <a:pt x="583819" y="437515"/>
                  </a:lnTo>
                  <a:lnTo>
                    <a:pt x="590296" y="496316"/>
                  </a:lnTo>
                  <a:lnTo>
                    <a:pt x="599186" y="551307"/>
                  </a:lnTo>
                  <a:lnTo>
                    <a:pt x="615823" y="624967"/>
                  </a:lnTo>
                  <a:lnTo>
                    <a:pt x="627888" y="667131"/>
                  </a:lnTo>
                  <a:lnTo>
                    <a:pt x="650240" y="732155"/>
                  </a:lnTo>
                  <a:lnTo>
                    <a:pt x="667004" y="771525"/>
                  </a:lnTo>
                  <a:lnTo>
                    <a:pt x="668782" y="767207"/>
                  </a:lnTo>
                  <a:lnTo>
                    <a:pt x="674878" y="753999"/>
                  </a:lnTo>
                  <a:lnTo>
                    <a:pt x="693928" y="703199"/>
                  </a:lnTo>
                  <a:lnTo>
                    <a:pt x="711581" y="646684"/>
                  </a:lnTo>
                  <a:lnTo>
                    <a:pt x="723646" y="601599"/>
                  </a:lnTo>
                  <a:lnTo>
                    <a:pt x="734314" y="551307"/>
                  </a:lnTo>
                  <a:lnTo>
                    <a:pt x="743585" y="496316"/>
                  </a:lnTo>
                  <a:lnTo>
                    <a:pt x="749681" y="437515"/>
                  </a:lnTo>
                  <a:lnTo>
                    <a:pt x="752475" y="375285"/>
                  </a:lnTo>
                  <a:lnTo>
                    <a:pt x="752475" y="343027"/>
                  </a:lnTo>
                  <a:close/>
                </a:path>
                <a:path w="1333500" h="1143000">
                  <a:moveTo>
                    <a:pt x="1333500" y="1143000"/>
                  </a:moveTo>
                  <a:lnTo>
                    <a:pt x="1311783" y="1111250"/>
                  </a:lnTo>
                  <a:lnTo>
                    <a:pt x="1265174" y="1053338"/>
                  </a:lnTo>
                  <a:lnTo>
                    <a:pt x="1227963" y="1014730"/>
                  </a:lnTo>
                  <a:lnTo>
                    <a:pt x="1188847" y="979678"/>
                  </a:lnTo>
                  <a:lnTo>
                    <a:pt x="1121029" y="928751"/>
                  </a:lnTo>
                  <a:lnTo>
                    <a:pt x="1079500" y="903097"/>
                  </a:lnTo>
                  <a:lnTo>
                    <a:pt x="1065898" y="894715"/>
                  </a:lnTo>
                  <a:lnTo>
                    <a:pt x="1023874" y="872744"/>
                  </a:lnTo>
                  <a:lnTo>
                    <a:pt x="969264" y="847598"/>
                  </a:lnTo>
                  <a:lnTo>
                    <a:pt x="916051" y="827024"/>
                  </a:lnTo>
                  <a:lnTo>
                    <a:pt x="865632" y="810768"/>
                  </a:lnTo>
                  <a:lnTo>
                    <a:pt x="818515" y="797687"/>
                  </a:lnTo>
                  <a:lnTo>
                    <a:pt x="776097" y="787908"/>
                  </a:lnTo>
                  <a:lnTo>
                    <a:pt x="709168" y="776224"/>
                  </a:lnTo>
                  <a:lnTo>
                    <a:pt x="666750" y="771525"/>
                  </a:lnTo>
                  <a:lnTo>
                    <a:pt x="669544" y="775716"/>
                  </a:lnTo>
                  <a:lnTo>
                    <a:pt x="678053" y="787400"/>
                  </a:lnTo>
                  <a:lnTo>
                    <a:pt x="692658" y="805180"/>
                  </a:lnTo>
                  <a:lnTo>
                    <a:pt x="724281" y="842010"/>
                  </a:lnTo>
                  <a:lnTo>
                    <a:pt x="737870" y="855980"/>
                  </a:lnTo>
                  <a:lnTo>
                    <a:pt x="752094" y="871347"/>
                  </a:lnTo>
                  <a:lnTo>
                    <a:pt x="803910" y="919988"/>
                  </a:lnTo>
                  <a:lnTo>
                    <a:pt x="844423" y="954024"/>
                  </a:lnTo>
                  <a:lnTo>
                    <a:pt x="889635" y="988568"/>
                  </a:lnTo>
                  <a:lnTo>
                    <a:pt x="940054" y="1021715"/>
                  </a:lnTo>
                  <a:lnTo>
                    <a:pt x="994664" y="1052957"/>
                  </a:lnTo>
                  <a:lnTo>
                    <a:pt x="1038974" y="1074928"/>
                  </a:lnTo>
                  <a:lnTo>
                    <a:pt x="1101217" y="1100074"/>
                  </a:lnTo>
                  <a:lnTo>
                    <a:pt x="1151128" y="1115949"/>
                  </a:lnTo>
                  <a:lnTo>
                    <a:pt x="1168146" y="1120140"/>
                  </a:lnTo>
                  <a:lnTo>
                    <a:pt x="1185545" y="1124839"/>
                  </a:lnTo>
                  <a:lnTo>
                    <a:pt x="1202944" y="1128522"/>
                  </a:lnTo>
                  <a:lnTo>
                    <a:pt x="1220851" y="1131824"/>
                  </a:lnTo>
                  <a:lnTo>
                    <a:pt x="1257681" y="1137412"/>
                  </a:lnTo>
                  <a:lnTo>
                    <a:pt x="1294892" y="1141095"/>
                  </a:lnTo>
                  <a:lnTo>
                    <a:pt x="1333500" y="1143000"/>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pic>
          <p:nvPicPr>
            <p:cNvPr id="20" name="object 20"/>
            <p:cNvPicPr/>
            <p:nvPr/>
          </p:nvPicPr>
          <p:blipFill>
            <a:blip r:embed="rId4" cstate="print"/>
            <a:stretch>
              <a:fillRect/>
            </a:stretch>
          </p:blipFill>
          <p:spPr>
            <a:xfrm>
              <a:off x="6067425" y="2200275"/>
              <a:ext cx="219075" cy="219075"/>
            </a:xfrm>
            <a:prstGeom prst="rect">
              <a:avLst/>
            </a:prstGeom>
          </p:spPr>
        </p:pic>
        <p:sp>
          <p:nvSpPr>
            <p:cNvPr id="21" name="object 21"/>
            <p:cNvSpPr/>
            <p:nvPr/>
          </p:nvSpPr>
          <p:spPr>
            <a:xfrm>
              <a:off x="5591175" y="1638299"/>
              <a:ext cx="1162050" cy="1000125"/>
            </a:xfrm>
            <a:custGeom>
              <a:avLst/>
              <a:gdLst/>
              <a:ahLst/>
              <a:cxnLst/>
              <a:rect l="l" t="t" r="r" b="b"/>
              <a:pathLst>
                <a:path w="1162050" h="1000125">
                  <a:moveTo>
                    <a:pt x="457200" y="749554"/>
                  </a:moveTo>
                  <a:lnTo>
                    <a:pt x="456311" y="746633"/>
                  </a:lnTo>
                  <a:lnTo>
                    <a:pt x="451993" y="742950"/>
                  </a:lnTo>
                  <a:lnTo>
                    <a:pt x="447802" y="742950"/>
                  </a:lnTo>
                  <a:lnTo>
                    <a:pt x="2286" y="986536"/>
                  </a:lnTo>
                  <a:lnTo>
                    <a:pt x="889" y="987933"/>
                  </a:lnTo>
                  <a:lnTo>
                    <a:pt x="0" y="990346"/>
                  </a:lnTo>
                  <a:lnTo>
                    <a:pt x="0" y="993140"/>
                  </a:lnTo>
                  <a:lnTo>
                    <a:pt x="889" y="995934"/>
                  </a:lnTo>
                  <a:lnTo>
                    <a:pt x="2286" y="998220"/>
                  </a:lnTo>
                  <a:lnTo>
                    <a:pt x="6477" y="1000125"/>
                  </a:lnTo>
                  <a:lnTo>
                    <a:pt x="8001" y="1000125"/>
                  </a:lnTo>
                  <a:lnTo>
                    <a:pt x="454787" y="756031"/>
                  </a:lnTo>
                  <a:lnTo>
                    <a:pt x="457200" y="752348"/>
                  </a:lnTo>
                  <a:lnTo>
                    <a:pt x="457200" y="749554"/>
                  </a:lnTo>
                  <a:close/>
                </a:path>
                <a:path w="1162050" h="1000125">
                  <a:moveTo>
                    <a:pt x="590550" y="5715"/>
                  </a:moveTo>
                  <a:lnTo>
                    <a:pt x="590296" y="4191"/>
                  </a:lnTo>
                  <a:lnTo>
                    <a:pt x="589153" y="1905"/>
                  </a:lnTo>
                  <a:lnTo>
                    <a:pt x="587629" y="508"/>
                  </a:lnTo>
                  <a:lnTo>
                    <a:pt x="585978" y="0"/>
                  </a:lnTo>
                  <a:lnTo>
                    <a:pt x="584200" y="508"/>
                  </a:lnTo>
                  <a:lnTo>
                    <a:pt x="582422" y="1905"/>
                  </a:lnTo>
                  <a:lnTo>
                    <a:pt x="581914" y="2794"/>
                  </a:lnTo>
                  <a:lnTo>
                    <a:pt x="581025" y="7112"/>
                  </a:lnTo>
                  <a:lnTo>
                    <a:pt x="581025" y="516763"/>
                  </a:lnTo>
                  <a:lnTo>
                    <a:pt x="581914" y="521081"/>
                  </a:lnTo>
                  <a:lnTo>
                    <a:pt x="582422" y="521970"/>
                  </a:lnTo>
                  <a:lnTo>
                    <a:pt x="584200" y="523367"/>
                  </a:lnTo>
                  <a:lnTo>
                    <a:pt x="585978" y="523875"/>
                  </a:lnTo>
                  <a:lnTo>
                    <a:pt x="587629" y="523367"/>
                  </a:lnTo>
                  <a:lnTo>
                    <a:pt x="589153" y="521970"/>
                  </a:lnTo>
                  <a:lnTo>
                    <a:pt x="590296" y="519684"/>
                  </a:lnTo>
                  <a:lnTo>
                    <a:pt x="590550" y="516763"/>
                  </a:lnTo>
                  <a:lnTo>
                    <a:pt x="590550" y="5715"/>
                  </a:lnTo>
                  <a:close/>
                </a:path>
                <a:path w="1162050" h="1000125">
                  <a:moveTo>
                    <a:pt x="1162050" y="990346"/>
                  </a:moveTo>
                  <a:lnTo>
                    <a:pt x="1159764" y="986536"/>
                  </a:lnTo>
                  <a:lnTo>
                    <a:pt x="714248" y="742950"/>
                  </a:lnTo>
                  <a:lnTo>
                    <a:pt x="709930" y="742950"/>
                  </a:lnTo>
                  <a:lnTo>
                    <a:pt x="705739" y="746633"/>
                  </a:lnTo>
                  <a:lnTo>
                    <a:pt x="704850" y="749554"/>
                  </a:lnTo>
                  <a:lnTo>
                    <a:pt x="704850" y="752348"/>
                  </a:lnTo>
                  <a:lnTo>
                    <a:pt x="705739" y="755142"/>
                  </a:lnTo>
                  <a:lnTo>
                    <a:pt x="708533" y="756920"/>
                  </a:lnTo>
                  <a:lnTo>
                    <a:pt x="1150874" y="999236"/>
                  </a:lnTo>
                  <a:lnTo>
                    <a:pt x="1154049" y="1000125"/>
                  </a:lnTo>
                  <a:lnTo>
                    <a:pt x="1155573" y="1000125"/>
                  </a:lnTo>
                  <a:lnTo>
                    <a:pt x="1156843" y="999617"/>
                  </a:lnTo>
                  <a:lnTo>
                    <a:pt x="1159256" y="998220"/>
                  </a:lnTo>
                  <a:lnTo>
                    <a:pt x="1161161" y="995934"/>
                  </a:lnTo>
                  <a:lnTo>
                    <a:pt x="1162050" y="993140"/>
                  </a:lnTo>
                  <a:lnTo>
                    <a:pt x="1162050" y="990346"/>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sp>
          <p:nvSpPr>
            <p:cNvPr id="22" name="object 22"/>
            <p:cNvSpPr/>
            <p:nvPr/>
          </p:nvSpPr>
          <p:spPr>
            <a:xfrm>
              <a:off x="3733800" y="1400174"/>
              <a:ext cx="1590675" cy="1362075"/>
            </a:xfrm>
            <a:custGeom>
              <a:avLst/>
              <a:gdLst/>
              <a:ahLst/>
              <a:cxnLst/>
              <a:rect l="l" t="t" r="r" b="b"/>
              <a:pathLst>
                <a:path w="1590675" h="1362075">
                  <a:moveTo>
                    <a:pt x="790575" y="914400"/>
                  </a:moveTo>
                  <a:lnTo>
                    <a:pt x="740029" y="919988"/>
                  </a:lnTo>
                  <a:lnTo>
                    <a:pt x="660527" y="933704"/>
                  </a:lnTo>
                  <a:lnTo>
                    <a:pt x="610108" y="945515"/>
                  </a:lnTo>
                  <a:lnTo>
                    <a:pt x="525018" y="970407"/>
                  </a:lnTo>
                  <a:lnTo>
                    <a:pt x="463296" y="993013"/>
                  </a:lnTo>
                  <a:lnTo>
                    <a:pt x="399288" y="1020318"/>
                  </a:lnTo>
                  <a:lnTo>
                    <a:pt x="350139" y="1044829"/>
                  </a:lnTo>
                  <a:lnTo>
                    <a:pt x="317500" y="1063117"/>
                  </a:lnTo>
                  <a:lnTo>
                    <a:pt x="300609" y="1072515"/>
                  </a:lnTo>
                  <a:lnTo>
                    <a:pt x="267843" y="1093216"/>
                  </a:lnTo>
                  <a:lnTo>
                    <a:pt x="235204" y="1115441"/>
                  </a:lnTo>
                  <a:lnTo>
                    <a:pt x="202946" y="1139444"/>
                  </a:lnTo>
                  <a:lnTo>
                    <a:pt x="171069" y="1165352"/>
                  </a:lnTo>
                  <a:lnTo>
                    <a:pt x="124841" y="1207135"/>
                  </a:lnTo>
                  <a:lnTo>
                    <a:pt x="80899" y="1254252"/>
                  </a:lnTo>
                  <a:lnTo>
                    <a:pt x="52324" y="1287653"/>
                  </a:lnTo>
                  <a:lnTo>
                    <a:pt x="12700" y="1342771"/>
                  </a:lnTo>
                  <a:lnTo>
                    <a:pt x="0" y="1362075"/>
                  </a:lnTo>
                  <a:lnTo>
                    <a:pt x="22860" y="1361186"/>
                  </a:lnTo>
                  <a:lnTo>
                    <a:pt x="67818" y="1357884"/>
                  </a:lnTo>
                  <a:lnTo>
                    <a:pt x="111760" y="1352169"/>
                  </a:lnTo>
                  <a:lnTo>
                    <a:pt x="175387" y="1339977"/>
                  </a:lnTo>
                  <a:lnTo>
                    <a:pt x="236093" y="1323467"/>
                  </a:lnTo>
                  <a:lnTo>
                    <a:pt x="274955" y="1310259"/>
                  </a:lnTo>
                  <a:lnTo>
                    <a:pt x="312801" y="1295654"/>
                  </a:lnTo>
                  <a:lnTo>
                    <a:pt x="349250" y="1279652"/>
                  </a:lnTo>
                  <a:lnTo>
                    <a:pt x="384302" y="1262761"/>
                  </a:lnTo>
                  <a:lnTo>
                    <a:pt x="450723" y="1225550"/>
                  </a:lnTo>
                  <a:lnTo>
                    <a:pt x="496951" y="1195959"/>
                  </a:lnTo>
                  <a:lnTo>
                    <a:pt x="553593" y="1154938"/>
                  </a:lnTo>
                  <a:lnTo>
                    <a:pt x="604520" y="1113536"/>
                  </a:lnTo>
                  <a:lnTo>
                    <a:pt x="649859" y="1073023"/>
                  </a:lnTo>
                  <a:lnTo>
                    <a:pt x="689102" y="1034415"/>
                  </a:lnTo>
                  <a:lnTo>
                    <a:pt x="736346" y="983107"/>
                  </a:lnTo>
                  <a:lnTo>
                    <a:pt x="759714" y="954913"/>
                  </a:lnTo>
                  <a:lnTo>
                    <a:pt x="790575" y="914400"/>
                  </a:lnTo>
                  <a:close/>
                </a:path>
                <a:path w="1590675" h="1362075">
                  <a:moveTo>
                    <a:pt x="895350" y="406146"/>
                  </a:moveTo>
                  <a:lnTo>
                    <a:pt x="893445" y="367030"/>
                  </a:lnTo>
                  <a:lnTo>
                    <a:pt x="890143" y="327533"/>
                  </a:lnTo>
                  <a:lnTo>
                    <a:pt x="885317" y="287528"/>
                  </a:lnTo>
                  <a:lnTo>
                    <a:pt x="878205" y="247015"/>
                  </a:lnTo>
                  <a:lnTo>
                    <a:pt x="869696" y="206121"/>
                  </a:lnTo>
                  <a:lnTo>
                    <a:pt x="852043" y="144526"/>
                  </a:lnTo>
                  <a:lnTo>
                    <a:pt x="837819" y="103124"/>
                  </a:lnTo>
                  <a:lnTo>
                    <a:pt x="811657" y="40894"/>
                  </a:lnTo>
                  <a:lnTo>
                    <a:pt x="790829" y="0"/>
                  </a:lnTo>
                  <a:lnTo>
                    <a:pt x="779907" y="20193"/>
                  </a:lnTo>
                  <a:lnTo>
                    <a:pt x="760349" y="61722"/>
                  </a:lnTo>
                  <a:lnTo>
                    <a:pt x="743712" y="103124"/>
                  </a:lnTo>
                  <a:lnTo>
                    <a:pt x="722884" y="164719"/>
                  </a:lnTo>
                  <a:lnTo>
                    <a:pt x="707136" y="226314"/>
                  </a:lnTo>
                  <a:lnTo>
                    <a:pt x="699643" y="267335"/>
                  </a:lnTo>
                  <a:lnTo>
                    <a:pt x="693420" y="307721"/>
                  </a:lnTo>
                  <a:lnTo>
                    <a:pt x="689610" y="347345"/>
                  </a:lnTo>
                  <a:lnTo>
                    <a:pt x="686816" y="386842"/>
                  </a:lnTo>
                  <a:lnTo>
                    <a:pt x="685800" y="425450"/>
                  </a:lnTo>
                  <a:lnTo>
                    <a:pt x="685800" y="444258"/>
                  </a:lnTo>
                  <a:lnTo>
                    <a:pt x="688213" y="500253"/>
                  </a:lnTo>
                  <a:lnTo>
                    <a:pt x="692912" y="553847"/>
                  </a:lnTo>
                  <a:lnTo>
                    <a:pt x="702437" y="621157"/>
                  </a:lnTo>
                  <a:lnTo>
                    <a:pt x="714756" y="683768"/>
                  </a:lnTo>
                  <a:lnTo>
                    <a:pt x="728599" y="740664"/>
                  </a:lnTo>
                  <a:lnTo>
                    <a:pt x="750443" y="812800"/>
                  </a:lnTo>
                  <a:lnTo>
                    <a:pt x="764159" y="851281"/>
                  </a:lnTo>
                  <a:lnTo>
                    <a:pt x="781304" y="893191"/>
                  </a:lnTo>
                  <a:lnTo>
                    <a:pt x="787908" y="909193"/>
                  </a:lnTo>
                  <a:lnTo>
                    <a:pt x="817372" y="851281"/>
                  </a:lnTo>
                  <a:lnTo>
                    <a:pt x="831215" y="812800"/>
                  </a:lnTo>
                  <a:lnTo>
                    <a:pt x="853059" y="740664"/>
                  </a:lnTo>
                  <a:lnTo>
                    <a:pt x="873506" y="653161"/>
                  </a:lnTo>
                  <a:lnTo>
                    <a:pt x="884428" y="588264"/>
                  </a:lnTo>
                  <a:lnTo>
                    <a:pt x="892048" y="518160"/>
                  </a:lnTo>
                  <a:lnTo>
                    <a:pt x="895350" y="463042"/>
                  </a:lnTo>
                  <a:lnTo>
                    <a:pt x="895350" y="406146"/>
                  </a:lnTo>
                  <a:close/>
                </a:path>
                <a:path w="1590675" h="1362075">
                  <a:moveTo>
                    <a:pt x="1590675" y="1362075"/>
                  </a:moveTo>
                  <a:lnTo>
                    <a:pt x="1551432" y="1305560"/>
                  </a:lnTo>
                  <a:lnTo>
                    <a:pt x="1523492" y="1270762"/>
                  </a:lnTo>
                  <a:lnTo>
                    <a:pt x="1494155" y="1238250"/>
                  </a:lnTo>
                  <a:lnTo>
                    <a:pt x="1463802" y="1207135"/>
                  </a:lnTo>
                  <a:lnTo>
                    <a:pt x="1433068" y="1178941"/>
                  </a:lnTo>
                  <a:lnTo>
                    <a:pt x="1401445" y="1152144"/>
                  </a:lnTo>
                  <a:lnTo>
                    <a:pt x="1368806" y="1127125"/>
                  </a:lnTo>
                  <a:lnTo>
                    <a:pt x="1336167" y="1104138"/>
                  </a:lnTo>
                  <a:lnTo>
                    <a:pt x="1286002" y="1072515"/>
                  </a:lnTo>
                  <a:lnTo>
                    <a:pt x="1252855" y="1053719"/>
                  </a:lnTo>
                  <a:lnTo>
                    <a:pt x="1186561" y="1020318"/>
                  </a:lnTo>
                  <a:lnTo>
                    <a:pt x="1121791" y="993013"/>
                  </a:lnTo>
                  <a:lnTo>
                    <a:pt x="1059307" y="970407"/>
                  </a:lnTo>
                  <a:lnTo>
                    <a:pt x="1000633" y="953008"/>
                  </a:lnTo>
                  <a:lnTo>
                    <a:pt x="946658" y="939292"/>
                  </a:lnTo>
                  <a:lnTo>
                    <a:pt x="858774" y="922401"/>
                  </a:lnTo>
                  <a:lnTo>
                    <a:pt x="796671" y="914908"/>
                  </a:lnTo>
                  <a:lnTo>
                    <a:pt x="790575" y="914400"/>
                  </a:lnTo>
                  <a:lnTo>
                    <a:pt x="793877" y="919607"/>
                  </a:lnTo>
                  <a:lnTo>
                    <a:pt x="832739" y="968121"/>
                  </a:lnTo>
                  <a:lnTo>
                    <a:pt x="859663" y="999109"/>
                  </a:lnTo>
                  <a:lnTo>
                    <a:pt x="893191" y="1034415"/>
                  </a:lnTo>
                  <a:lnTo>
                    <a:pt x="932942" y="1073023"/>
                  </a:lnTo>
                  <a:lnTo>
                    <a:pt x="978916" y="1113536"/>
                  </a:lnTo>
                  <a:lnTo>
                    <a:pt x="1030478" y="1154938"/>
                  </a:lnTo>
                  <a:lnTo>
                    <a:pt x="1102868" y="1206246"/>
                  </a:lnTo>
                  <a:lnTo>
                    <a:pt x="1150620" y="1234948"/>
                  </a:lnTo>
                  <a:lnTo>
                    <a:pt x="1184275" y="1253744"/>
                  </a:lnTo>
                  <a:lnTo>
                    <a:pt x="1219200" y="1271270"/>
                  </a:lnTo>
                  <a:lnTo>
                    <a:pt x="1274191" y="1295654"/>
                  </a:lnTo>
                  <a:lnTo>
                    <a:pt x="1312418" y="1310259"/>
                  </a:lnTo>
                  <a:lnTo>
                    <a:pt x="1351661" y="1323467"/>
                  </a:lnTo>
                  <a:lnTo>
                    <a:pt x="1392428" y="1334770"/>
                  </a:lnTo>
                  <a:lnTo>
                    <a:pt x="1455801" y="1348359"/>
                  </a:lnTo>
                  <a:lnTo>
                    <a:pt x="1522095" y="1357884"/>
                  </a:lnTo>
                  <a:lnTo>
                    <a:pt x="1567434" y="1361186"/>
                  </a:lnTo>
                  <a:lnTo>
                    <a:pt x="1590675" y="1362075"/>
                  </a:lnTo>
                  <a:close/>
                </a:path>
              </a:pathLst>
            </a:custGeom>
            <a:solidFill>
              <a:srgbClr val="A8D13C"/>
            </a:solidFill>
          </p:spPr>
          <p:txBody>
            <a:bodyPr wrap="square" lIns="0" tIns="0" rIns="0" bIns="0" rtlCol="0"/>
            <a:lstStyle/>
            <a:p>
              <a:pPr defTabSz="1219170">
                <a:buClrTx/>
              </a:pPr>
              <a:endParaRPr sz="2400">
                <a:solidFill>
                  <a:sysClr val="windowText" lastClr="000000"/>
                </a:solidFill>
              </a:endParaRPr>
            </a:p>
          </p:txBody>
        </p:sp>
        <p:sp>
          <p:nvSpPr>
            <p:cNvPr id="23" name="object 23"/>
            <p:cNvSpPr/>
            <p:nvPr/>
          </p:nvSpPr>
          <p:spPr>
            <a:xfrm>
              <a:off x="4391025" y="2181225"/>
              <a:ext cx="266700" cy="257175"/>
            </a:xfrm>
            <a:custGeom>
              <a:avLst/>
              <a:gdLst/>
              <a:ahLst/>
              <a:cxnLst/>
              <a:rect l="l" t="t" r="r" b="b"/>
              <a:pathLst>
                <a:path w="266700" h="257175">
                  <a:moveTo>
                    <a:pt x="133350" y="0"/>
                  </a:moveTo>
                  <a:lnTo>
                    <a:pt x="87629" y="7874"/>
                  </a:lnTo>
                  <a:lnTo>
                    <a:pt x="53466" y="25907"/>
                  </a:lnTo>
                  <a:lnTo>
                    <a:pt x="22605" y="56895"/>
                  </a:lnTo>
                  <a:lnTo>
                    <a:pt x="1524" y="109219"/>
                  </a:lnTo>
                  <a:lnTo>
                    <a:pt x="0" y="122047"/>
                  </a:lnTo>
                  <a:lnTo>
                    <a:pt x="0" y="135000"/>
                  </a:lnTo>
                  <a:lnTo>
                    <a:pt x="13080" y="184531"/>
                  </a:lnTo>
                  <a:lnTo>
                    <a:pt x="43814" y="223900"/>
                  </a:lnTo>
                  <a:lnTo>
                    <a:pt x="48640" y="227583"/>
                  </a:lnTo>
                  <a:lnTo>
                    <a:pt x="53466" y="231775"/>
                  </a:lnTo>
                  <a:lnTo>
                    <a:pt x="58800" y="234950"/>
                  </a:lnTo>
                  <a:lnTo>
                    <a:pt x="64008" y="238632"/>
                  </a:lnTo>
                  <a:lnTo>
                    <a:pt x="81407" y="247014"/>
                  </a:lnTo>
                  <a:lnTo>
                    <a:pt x="87629" y="249300"/>
                  </a:lnTo>
                  <a:lnTo>
                    <a:pt x="100075" y="252983"/>
                  </a:lnTo>
                  <a:lnTo>
                    <a:pt x="113157" y="255777"/>
                  </a:lnTo>
                  <a:lnTo>
                    <a:pt x="133350" y="257175"/>
                  </a:lnTo>
                  <a:lnTo>
                    <a:pt x="153542" y="255777"/>
                  </a:lnTo>
                  <a:lnTo>
                    <a:pt x="202691" y="238632"/>
                  </a:lnTo>
                  <a:lnTo>
                    <a:pt x="207899" y="234950"/>
                  </a:lnTo>
                  <a:lnTo>
                    <a:pt x="213233" y="231775"/>
                  </a:lnTo>
                  <a:lnTo>
                    <a:pt x="218059" y="227583"/>
                  </a:lnTo>
                  <a:lnTo>
                    <a:pt x="222885" y="223900"/>
                  </a:lnTo>
                  <a:lnTo>
                    <a:pt x="232028" y="215011"/>
                  </a:lnTo>
                  <a:lnTo>
                    <a:pt x="236347" y="210438"/>
                  </a:lnTo>
                  <a:lnTo>
                    <a:pt x="244094" y="200279"/>
                  </a:lnTo>
                  <a:lnTo>
                    <a:pt x="247396" y="195199"/>
                  </a:lnTo>
                  <a:lnTo>
                    <a:pt x="250316" y="189611"/>
                  </a:lnTo>
                  <a:lnTo>
                    <a:pt x="253746" y="184531"/>
                  </a:lnTo>
                  <a:lnTo>
                    <a:pt x="256032" y="178562"/>
                  </a:lnTo>
                  <a:lnTo>
                    <a:pt x="258445" y="172974"/>
                  </a:lnTo>
                  <a:lnTo>
                    <a:pt x="262382" y="160908"/>
                  </a:lnTo>
                  <a:lnTo>
                    <a:pt x="265302" y="147955"/>
                  </a:lnTo>
                  <a:lnTo>
                    <a:pt x="265684" y="141986"/>
                  </a:lnTo>
                  <a:lnTo>
                    <a:pt x="266700" y="135000"/>
                  </a:lnTo>
                  <a:lnTo>
                    <a:pt x="266700" y="122047"/>
                  </a:lnTo>
                  <a:lnTo>
                    <a:pt x="265684" y="115697"/>
                  </a:lnTo>
                  <a:lnTo>
                    <a:pt x="265302" y="109219"/>
                  </a:lnTo>
                  <a:lnTo>
                    <a:pt x="262382" y="96647"/>
                  </a:lnTo>
                  <a:lnTo>
                    <a:pt x="258445" y="84708"/>
                  </a:lnTo>
                  <a:lnTo>
                    <a:pt x="253746" y="73025"/>
                  </a:lnTo>
                  <a:lnTo>
                    <a:pt x="250316" y="67563"/>
                  </a:lnTo>
                  <a:lnTo>
                    <a:pt x="247396" y="61975"/>
                  </a:lnTo>
                  <a:lnTo>
                    <a:pt x="218059" y="29591"/>
                  </a:lnTo>
                  <a:lnTo>
                    <a:pt x="179070" y="7874"/>
                  </a:lnTo>
                  <a:lnTo>
                    <a:pt x="146812" y="888"/>
                  </a:lnTo>
                  <a:lnTo>
                    <a:pt x="133350" y="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24" name="object 24"/>
            <p:cNvPicPr/>
            <p:nvPr/>
          </p:nvPicPr>
          <p:blipFill>
            <a:blip r:embed="rId5" cstate="print"/>
            <a:stretch>
              <a:fillRect/>
            </a:stretch>
          </p:blipFill>
          <p:spPr>
            <a:xfrm>
              <a:off x="4448175" y="2238375"/>
              <a:ext cx="152400" cy="142875"/>
            </a:xfrm>
            <a:prstGeom prst="rect">
              <a:avLst/>
            </a:prstGeom>
          </p:spPr>
        </p:pic>
        <p:sp>
          <p:nvSpPr>
            <p:cNvPr id="25" name="object 25"/>
            <p:cNvSpPr/>
            <p:nvPr/>
          </p:nvSpPr>
          <p:spPr>
            <a:xfrm>
              <a:off x="3819525" y="1504949"/>
              <a:ext cx="1390650" cy="1200150"/>
            </a:xfrm>
            <a:custGeom>
              <a:avLst/>
              <a:gdLst/>
              <a:ahLst/>
              <a:cxnLst/>
              <a:rect l="l" t="t" r="r" b="b"/>
              <a:pathLst>
                <a:path w="1390650" h="1200150">
                  <a:moveTo>
                    <a:pt x="552450" y="894461"/>
                  </a:moveTo>
                  <a:lnTo>
                    <a:pt x="551942" y="892556"/>
                  </a:lnTo>
                  <a:lnTo>
                    <a:pt x="549148" y="888238"/>
                  </a:lnTo>
                  <a:lnTo>
                    <a:pt x="546354" y="886333"/>
                  </a:lnTo>
                  <a:lnTo>
                    <a:pt x="544449" y="885825"/>
                  </a:lnTo>
                  <a:lnTo>
                    <a:pt x="543052" y="885825"/>
                  </a:lnTo>
                  <a:lnTo>
                    <a:pt x="4699" y="1182497"/>
                  </a:lnTo>
                  <a:lnTo>
                    <a:pt x="0" y="1190117"/>
                  </a:lnTo>
                  <a:lnTo>
                    <a:pt x="1397" y="1195324"/>
                  </a:lnTo>
                  <a:lnTo>
                    <a:pt x="2413" y="1196848"/>
                  </a:lnTo>
                  <a:lnTo>
                    <a:pt x="3810" y="1197737"/>
                  </a:lnTo>
                  <a:lnTo>
                    <a:pt x="4699" y="1199261"/>
                  </a:lnTo>
                  <a:lnTo>
                    <a:pt x="6604" y="1199642"/>
                  </a:lnTo>
                  <a:lnTo>
                    <a:pt x="8001" y="1200150"/>
                  </a:lnTo>
                  <a:lnTo>
                    <a:pt x="9906" y="1200150"/>
                  </a:lnTo>
                  <a:lnTo>
                    <a:pt x="547751" y="903478"/>
                  </a:lnTo>
                  <a:lnTo>
                    <a:pt x="552450" y="897763"/>
                  </a:lnTo>
                  <a:lnTo>
                    <a:pt x="552450" y="894461"/>
                  </a:lnTo>
                  <a:close/>
                </a:path>
                <a:path w="1390650" h="1200150">
                  <a:moveTo>
                    <a:pt x="714375" y="6604"/>
                  </a:moveTo>
                  <a:lnTo>
                    <a:pt x="713867" y="4699"/>
                  </a:lnTo>
                  <a:lnTo>
                    <a:pt x="712851" y="3302"/>
                  </a:lnTo>
                  <a:lnTo>
                    <a:pt x="711454" y="2413"/>
                  </a:lnTo>
                  <a:lnTo>
                    <a:pt x="709930" y="889"/>
                  </a:lnTo>
                  <a:lnTo>
                    <a:pt x="707009" y="0"/>
                  </a:lnTo>
                  <a:lnTo>
                    <a:pt x="703199" y="0"/>
                  </a:lnTo>
                  <a:lnTo>
                    <a:pt x="699770" y="889"/>
                  </a:lnTo>
                  <a:lnTo>
                    <a:pt x="698754" y="2413"/>
                  </a:lnTo>
                  <a:lnTo>
                    <a:pt x="697230" y="3302"/>
                  </a:lnTo>
                  <a:lnTo>
                    <a:pt x="696341" y="4699"/>
                  </a:lnTo>
                  <a:lnTo>
                    <a:pt x="695325" y="9017"/>
                  </a:lnTo>
                  <a:lnTo>
                    <a:pt x="695325" y="619633"/>
                  </a:lnTo>
                  <a:lnTo>
                    <a:pt x="696341" y="623951"/>
                  </a:lnTo>
                  <a:lnTo>
                    <a:pt x="697230" y="625348"/>
                  </a:lnTo>
                  <a:lnTo>
                    <a:pt x="699770" y="627634"/>
                  </a:lnTo>
                  <a:lnTo>
                    <a:pt x="703199" y="628650"/>
                  </a:lnTo>
                  <a:lnTo>
                    <a:pt x="707009" y="628650"/>
                  </a:lnTo>
                  <a:lnTo>
                    <a:pt x="714375" y="622046"/>
                  </a:lnTo>
                  <a:lnTo>
                    <a:pt x="714375" y="6604"/>
                  </a:lnTo>
                  <a:close/>
                </a:path>
                <a:path w="1390650" h="1200150">
                  <a:moveTo>
                    <a:pt x="1390650" y="1188720"/>
                  </a:moveTo>
                  <a:lnTo>
                    <a:pt x="861187" y="887222"/>
                  </a:lnTo>
                  <a:lnTo>
                    <a:pt x="857504" y="885825"/>
                  </a:lnTo>
                  <a:lnTo>
                    <a:pt x="855599" y="885825"/>
                  </a:lnTo>
                  <a:lnTo>
                    <a:pt x="852424" y="887222"/>
                  </a:lnTo>
                  <a:lnTo>
                    <a:pt x="850011" y="889635"/>
                  </a:lnTo>
                  <a:lnTo>
                    <a:pt x="849122" y="891032"/>
                  </a:lnTo>
                  <a:lnTo>
                    <a:pt x="847725" y="895858"/>
                  </a:lnTo>
                  <a:lnTo>
                    <a:pt x="848614" y="899160"/>
                  </a:lnTo>
                  <a:lnTo>
                    <a:pt x="852424" y="903478"/>
                  </a:lnTo>
                  <a:lnTo>
                    <a:pt x="1377696" y="1199261"/>
                  </a:lnTo>
                  <a:lnTo>
                    <a:pt x="1381379" y="1200150"/>
                  </a:lnTo>
                  <a:lnTo>
                    <a:pt x="1382776" y="1200150"/>
                  </a:lnTo>
                  <a:lnTo>
                    <a:pt x="1385951" y="1199261"/>
                  </a:lnTo>
                  <a:lnTo>
                    <a:pt x="1388364" y="1196848"/>
                  </a:lnTo>
                  <a:lnTo>
                    <a:pt x="1390142" y="1193419"/>
                  </a:lnTo>
                  <a:lnTo>
                    <a:pt x="1390650" y="1192022"/>
                  </a:lnTo>
                  <a:lnTo>
                    <a:pt x="1390650" y="1188720"/>
                  </a:lnTo>
                  <a:close/>
                </a:path>
              </a:pathLst>
            </a:custGeom>
            <a:solidFill>
              <a:srgbClr val="7ECA4B"/>
            </a:solidFill>
          </p:spPr>
          <p:txBody>
            <a:bodyPr wrap="square" lIns="0" tIns="0" rIns="0" bIns="0" rtlCol="0"/>
            <a:lstStyle/>
            <a:p>
              <a:pPr defTabSz="1219170">
                <a:buClrTx/>
              </a:pPr>
              <a:endParaRPr sz="2400">
                <a:solidFill>
                  <a:sysClr val="windowText" lastClr="000000"/>
                </a:solidFill>
              </a:endParaRPr>
            </a:p>
          </p:txBody>
        </p:sp>
        <p:pic>
          <p:nvPicPr>
            <p:cNvPr id="26" name="object 26"/>
            <p:cNvPicPr/>
            <p:nvPr/>
          </p:nvPicPr>
          <p:blipFill>
            <a:blip r:embed="rId6" cstate="print"/>
            <a:stretch>
              <a:fillRect/>
            </a:stretch>
          </p:blipFill>
          <p:spPr>
            <a:xfrm>
              <a:off x="7553325" y="4600575"/>
              <a:ext cx="1590675" cy="542924"/>
            </a:xfrm>
            <a:prstGeom prst="rect">
              <a:avLst/>
            </a:prstGeom>
          </p:spPr>
        </p:pic>
      </p:grpSp>
      <p:sp>
        <p:nvSpPr>
          <p:cNvPr id="27" name="object 27"/>
          <p:cNvSpPr txBox="1"/>
          <p:nvPr/>
        </p:nvSpPr>
        <p:spPr>
          <a:xfrm>
            <a:off x="764540" y="1667171"/>
            <a:ext cx="3647440" cy="1666332"/>
          </a:xfrm>
          <a:prstGeom prst="rect">
            <a:avLst/>
          </a:prstGeom>
        </p:spPr>
        <p:txBody>
          <a:bodyPr vert="horz" wrap="square" lIns="0" tIns="22013" rIns="0" bIns="0" rtlCol="0">
            <a:spAutoFit/>
          </a:bodyPr>
          <a:lstStyle/>
          <a:p>
            <a:pPr marL="323419" defTabSz="1219170">
              <a:spcBef>
                <a:spcPts val="173"/>
              </a:spcBef>
              <a:buClrTx/>
            </a:pPr>
            <a:r>
              <a:rPr sz="5267" b="1" spc="-13" dirty="0">
                <a:solidFill>
                  <a:srgbClr val="A8D13C"/>
                </a:solidFill>
                <a:latin typeface="Tahoma"/>
                <a:cs typeface="Tahoma"/>
              </a:rPr>
              <a:t>Analysis</a:t>
            </a:r>
            <a:endParaRPr sz="5267">
              <a:solidFill>
                <a:sysClr val="windowText" lastClr="000000"/>
              </a:solidFill>
              <a:latin typeface="Tahoma"/>
              <a:cs typeface="Tahoma"/>
            </a:endParaRPr>
          </a:p>
          <a:p>
            <a:pPr marL="16933" marR="6773" defTabSz="1219170">
              <a:spcBef>
                <a:spcPts val="1733"/>
              </a:spcBef>
              <a:buClrTx/>
            </a:pPr>
            <a:r>
              <a:rPr sz="2000" spc="-40" dirty="0">
                <a:solidFill>
                  <a:sysClr val="windowText" lastClr="000000"/>
                </a:solidFill>
                <a:latin typeface="Verdana"/>
                <a:cs typeface="Verdana"/>
              </a:rPr>
              <a:t>A</a:t>
            </a:r>
            <a:r>
              <a:rPr sz="2000" spc="-193" dirty="0">
                <a:solidFill>
                  <a:sysClr val="windowText" lastClr="000000"/>
                </a:solidFill>
                <a:latin typeface="Verdana"/>
                <a:cs typeface="Verdana"/>
              </a:rPr>
              <a:t> </a:t>
            </a:r>
            <a:r>
              <a:rPr sz="2000" spc="-120" dirty="0">
                <a:solidFill>
                  <a:sysClr val="windowText" lastClr="000000"/>
                </a:solidFill>
                <a:latin typeface="Verdana"/>
                <a:cs typeface="Verdana"/>
              </a:rPr>
              <a:t>Data-</a:t>
            </a:r>
            <a:r>
              <a:rPr sz="2000" spc="-140" dirty="0">
                <a:solidFill>
                  <a:sysClr val="windowText" lastClr="000000"/>
                </a:solidFill>
                <a:latin typeface="Verdana"/>
                <a:cs typeface="Verdana"/>
              </a:rPr>
              <a:t>Driven</a:t>
            </a:r>
            <a:r>
              <a:rPr sz="2000" spc="-173" dirty="0">
                <a:solidFill>
                  <a:sysClr val="windowText" lastClr="000000"/>
                </a:solidFill>
                <a:latin typeface="Verdana"/>
                <a:cs typeface="Verdana"/>
              </a:rPr>
              <a:t> </a:t>
            </a:r>
            <a:r>
              <a:rPr sz="2000" spc="-127" dirty="0">
                <a:solidFill>
                  <a:sysClr val="windowText" lastClr="000000"/>
                </a:solidFill>
                <a:latin typeface="Verdana"/>
                <a:cs typeface="Verdana"/>
              </a:rPr>
              <a:t>Exploration</a:t>
            </a:r>
            <a:r>
              <a:rPr sz="2000" spc="-180" dirty="0">
                <a:solidFill>
                  <a:sysClr val="windowText" lastClr="000000"/>
                </a:solidFill>
                <a:latin typeface="Verdana"/>
                <a:cs typeface="Verdana"/>
              </a:rPr>
              <a:t> </a:t>
            </a:r>
            <a:r>
              <a:rPr sz="2000" spc="-33" dirty="0">
                <a:solidFill>
                  <a:sysClr val="windowText" lastClr="000000"/>
                </a:solidFill>
                <a:latin typeface="Verdana"/>
                <a:cs typeface="Verdana"/>
              </a:rPr>
              <a:t>of </a:t>
            </a:r>
            <a:r>
              <a:rPr sz="2000" spc="-140" dirty="0">
                <a:solidFill>
                  <a:sysClr val="windowText" lastClr="000000"/>
                </a:solidFill>
                <a:latin typeface="Verdana"/>
                <a:cs typeface="Verdana"/>
              </a:rPr>
              <a:t>Global</a:t>
            </a:r>
            <a:r>
              <a:rPr sz="2000" spc="-120" dirty="0">
                <a:solidFill>
                  <a:sysClr val="windowText" lastClr="000000"/>
                </a:solidFill>
                <a:latin typeface="Verdana"/>
                <a:cs typeface="Verdana"/>
              </a:rPr>
              <a:t> </a:t>
            </a:r>
            <a:r>
              <a:rPr sz="2000" spc="-160" dirty="0">
                <a:solidFill>
                  <a:sysClr val="windowText" lastClr="000000"/>
                </a:solidFill>
                <a:latin typeface="Verdana"/>
                <a:cs typeface="Verdana"/>
              </a:rPr>
              <a:t>Energy</a:t>
            </a:r>
            <a:r>
              <a:rPr sz="2000" spc="-113" dirty="0">
                <a:solidFill>
                  <a:sysClr val="windowText" lastClr="000000"/>
                </a:solidFill>
                <a:latin typeface="Verdana"/>
                <a:cs typeface="Verdana"/>
              </a:rPr>
              <a:t> </a:t>
            </a:r>
            <a:r>
              <a:rPr sz="2000" spc="-140" dirty="0">
                <a:solidFill>
                  <a:sysClr val="windowText" lastClr="000000"/>
                </a:solidFill>
                <a:latin typeface="Verdana"/>
                <a:cs typeface="Verdana"/>
              </a:rPr>
              <a:t>Trends</a:t>
            </a:r>
            <a:r>
              <a:rPr sz="2000" spc="-160" dirty="0">
                <a:solidFill>
                  <a:sysClr val="windowText" lastClr="000000"/>
                </a:solidFill>
                <a:latin typeface="Verdana"/>
                <a:cs typeface="Verdana"/>
              </a:rPr>
              <a:t> </a:t>
            </a:r>
            <a:r>
              <a:rPr sz="2000" spc="-127" dirty="0">
                <a:solidFill>
                  <a:sysClr val="windowText" lastClr="000000"/>
                </a:solidFill>
                <a:latin typeface="Verdana"/>
                <a:cs typeface="Verdana"/>
              </a:rPr>
              <a:t>Using</a:t>
            </a:r>
            <a:r>
              <a:rPr sz="2000" spc="-193" dirty="0">
                <a:solidFill>
                  <a:sysClr val="windowText" lastClr="000000"/>
                </a:solidFill>
                <a:latin typeface="Verdana"/>
                <a:cs typeface="Verdana"/>
              </a:rPr>
              <a:t> </a:t>
            </a:r>
            <a:r>
              <a:rPr sz="2000" spc="-120" dirty="0">
                <a:solidFill>
                  <a:sysClr val="windowText" lastClr="000000"/>
                </a:solidFill>
                <a:latin typeface="Verdana"/>
                <a:cs typeface="Verdana"/>
              </a:rPr>
              <a:t>SQL</a:t>
            </a:r>
            <a:endParaRPr sz="2000">
              <a:solidFill>
                <a:sysClr val="windowText" lastClr="000000"/>
              </a:solidFill>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DD2FE-327A-C061-664D-4F88C853EFA4}"/>
              </a:ext>
            </a:extLst>
          </p:cNvPr>
          <p:cNvSpPr txBox="1"/>
          <p:nvPr/>
        </p:nvSpPr>
        <p:spPr>
          <a:xfrm>
            <a:off x="798395" y="622083"/>
            <a:ext cx="10788554" cy="954107"/>
          </a:xfrm>
          <a:prstGeom prst="rect">
            <a:avLst/>
          </a:prstGeom>
          <a:noFill/>
        </p:spPr>
        <p:txBody>
          <a:bodyPr wrap="square">
            <a:spAutoFit/>
          </a:bodyPr>
          <a:lstStyle/>
          <a:p>
            <a:r>
              <a:rPr lang="en-IN" sz="2800" b="1" dirty="0">
                <a:solidFill>
                  <a:srgbClr val="00B050"/>
                </a:solidFill>
              </a:rPr>
              <a:t> 5. What is the correlation between GDP growth and energy production growth?</a:t>
            </a:r>
          </a:p>
        </p:txBody>
      </p:sp>
      <p:pic>
        <p:nvPicPr>
          <p:cNvPr id="5" name="Picture 4">
            <a:extLst>
              <a:ext uri="{FF2B5EF4-FFF2-40B4-BE49-F238E27FC236}">
                <a16:creationId xmlns:a16="http://schemas.microsoft.com/office/drawing/2014/main" id="{238757C2-0F63-A6D4-B76C-A31A7295AECA}"/>
              </a:ext>
            </a:extLst>
          </p:cNvPr>
          <p:cNvPicPr>
            <a:picLocks noChangeAspect="1"/>
          </p:cNvPicPr>
          <p:nvPr/>
        </p:nvPicPr>
        <p:blipFill>
          <a:blip r:embed="rId2"/>
          <a:srcRect t="20715"/>
          <a:stretch>
            <a:fillRect/>
          </a:stretch>
        </p:blipFill>
        <p:spPr>
          <a:xfrm>
            <a:off x="933733" y="1671851"/>
            <a:ext cx="7896368" cy="5102920"/>
          </a:xfrm>
          <a:prstGeom prst="rect">
            <a:avLst/>
          </a:prstGeom>
        </p:spPr>
      </p:pic>
      <p:pic>
        <p:nvPicPr>
          <p:cNvPr id="7" name="Picture 6">
            <a:extLst>
              <a:ext uri="{FF2B5EF4-FFF2-40B4-BE49-F238E27FC236}">
                <a16:creationId xmlns:a16="http://schemas.microsoft.com/office/drawing/2014/main" id="{F630DC47-7E66-E009-BC8D-0AC140D9D8DD}"/>
              </a:ext>
            </a:extLst>
          </p:cNvPr>
          <p:cNvPicPr>
            <a:picLocks noChangeAspect="1"/>
          </p:cNvPicPr>
          <p:nvPr/>
        </p:nvPicPr>
        <p:blipFill>
          <a:blip r:embed="rId3"/>
          <a:stretch>
            <a:fillRect/>
          </a:stretch>
        </p:blipFill>
        <p:spPr>
          <a:xfrm>
            <a:off x="9142463" y="1671851"/>
            <a:ext cx="2676899" cy="781159"/>
          </a:xfrm>
          <a:prstGeom prst="rect">
            <a:avLst/>
          </a:prstGeom>
        </p:spPr>
      </p:pic>
    </p:spTree>
    <p:extLst>
      <p:ext uri="{BB962C8B-B14F-4D97-AF65-F5344CB8AC3E}">
        <p14:creationId xmlns:p14="http://schemas.microsoft.com/office/powerpoint/2010/main" val="684118759"/>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1C22FE-3F90-90FD-21F1-36C68360ABD2}"/>
              </a:ext>
            </a:extLst>
          </p:cNvPr>
          <p:cNvSpPr txBox="1"/>
          <p:nvPr/>
        </p:nvSpPr>
        <p:spPr>
          <a:xfrm>
            <a:off x="948207" y="475706"/>
            <a:ext cx="10475354" cy="1569660"/>
          </a:xfrm>
          <a:prstGeom prst="rect">
            <a:avLst/>
          </a:prstGeom>
          <a:noFill/>
        </p:spPr>
        <p:txBody>
          <a:bodyPr wrap="square">
            <a:spAutoFit/>
          </a:bodyPr>
          <a:lstStyle/>
          <a:p>
            <a:pPr algn="ctr"/>
            <a:r>
              <a:rPr lang="en-IN" sz="2400" b="1" i="1" u="sng" dirty="0">
                <a:solidFill>
                  <a:srgbClr val="00B050"/>
                </a:solidFill>
              </a:rPr>
              <a:t>Global Comparisons</a:t>
            </a:r>
          </a:p>
          <a:p>
            <a:pPr algn="ctr"/>
            <a:endParaRPr lang="en-IN" sz="2400" b="1" i="1" u="sng" dirty="0">
              <a:solidFill>
                <a:srgbClr val="00B050"/>
              </a:solidFill>
            </a:endParaRPr>
          </a:p>
          <a:p>
            <a:r>
              <a:rPr lang="en-IN" sz="2400" b="1" dirty="0">
                <a:solidFill>
                  <a:srgbClr val="00B050"/>
                </a:solidFill>
              </a:rPr>
              <a:t>1.What are the top 10 countries by population and how do their emissions compare?</a:t>
            </a:r>
          </a:p>
        </p:txBody>
      </p:sp>
      <p:pic>
        <p:nvPicPr>
          <p:cNvPr id="5" name="Picture 4">
            <a:extLst>
              <a:ext uri="{FF2B5EF4-FFF2-40B4-BE49-F238E27FC236}">
                <a16:creationId xmlns:a16="http://schemas.microsoft.com/office/drawing/2014/main" id="{5967BA58-12DC-063E-43AF-A69858F01486}"/>
              </a:ext>
            </a:extLst>
          </p:cNvPr>
          <p:cNvPicPr>
            <a:picLocks noChangeAspect="1"/>
          </p:cNvPicPr>
          <p:nvPr/>
        </p:nvPicPr>
        <p:blipFill>
          <a:blip r:embed="rId2"/>
          <a:stretch>
            <a:fillRect/>
          </a:stretch>
        </p:blipFill>
        <p:spPr>
          <a:xfrm>
            <a:off x="1022632" y="2178299"/>
            <a:ext cx="4286848" cy="3448531"/>
          </a:xfrm>
          <a:prstGeom prst="rect">
            <a:avLst/>
          </a:prstGeom>
        </p:spPr>
      </p:pic>
      <p:pic>
        <p:nvPicPr>
          <p:cNvPr id="7" name="Picture 6">
            <a:extLst>
              <a:ext uri="{FF2B5EF4-FFF2-40B4-BE49-F238E27FC236}">
                <a16:creationId xmlns:a16="http://schemas.microsoft.com/office/drawing/2014/main" id="{B9142F05-835F-CD83-F124-6E24BA73FBBD}"/>
              </a:ext>
            </a:extLst>
          </p:cNvPr>
          <p:cNvPicPr>
            <a:picLocks noChangeAspect="1"/>
          </p:cNvPicPr>
          <p:nvPr/>
        </p:nvPicPr>
        <p:blipFill>
          <a:blip r:embed="rId3"/>
          <a:stretch>
            <a:fillRect/>
          </a:stretch>
        </p:blipFill>
        <p:spPr>
          <a:xfrm>
            <a:off x="5586875" y="2171860"/>
            <a:ext cx="4858428" cy="3219899"/>
          </a:xfrm>
          <a:prstGeom prst="rect">
            <a:avLst/>
          </a:prstGeom>
        </p:spPr>
      </p:pic>
    </p:spTree>
    <p:extLst>
      <p:ext uri="{BB962C8B-B14F-4D97-AF65-F5344CB8AC3E}">
        <p14:creationId xmlns:p14="http://schemas.microsoft.com/office/powerpoint/2010/main" val="89627370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45D89A-AFB1-B409-CE9F-8DC54A058AE2}"/>
              </a:ext>
            </a:extLst>
          </p:cNvPr>
          <p:cNvSpPr txBox="1"/>
          <p:nvPr/>
        </p:nvSpPr>
        <p:spPr>
          <a:xfrm>
            <a:off x="877373" y="694647"/>
            <a:ext cx="10926113" cy="830997"/>
          </a:xfrm>
          <a:prstGeom prst="rect">
            <a:avLst/>
          </a:prstGeom>
          <a:noFill/>
        </p:spPr>
        <p:txBody>
          <a:bodyPr wrap="square">
            <a:spAutoFit/>
          </a:bodyPr>
          <a:lstStyle/>
          <a:p>
            <a:r>
              <a:rPr lang="en-IN" sz="2400" b="1" dirty="0">
                <a:solidFill>
                  <a:srgbClr val="00B050"/>
                </a:solidFill>
              </a:rPr>
              <a:t>2. Which countries have improved (reduced) their per capita emissions the most over the last decade?</a:t>
            </a:r>
          </a:p>
        </p:txBody>
      </p:sp>
      <p:pic>
        <p:nvPicPr>
          <p:cNvPr id="7" name="Picture 6">
            <a:extLst>
              <a:ext uri="{FF2B5EF4-FFF2-40B4-BE49-F238E27FC236}">
                <a16:creationId xmlns:a16="http://schemas.microsoft.com/office/drawing/2014/main" id="{266A7235-2C8B-3B75-3E8A-701FBDF221BA}"/>
              </a:ext>
            </a:extLst>
          </p:cNvPr>
          <p:cNvPicPr>
            <a:picLocks noChangeAspect="1"/>
          </p:cNvPicPr>
          <p:nvPr/>
        </p:nvPicPr>
        <p:blipFill>
          <a:blip r:embed="rId2"/>
          <a:stretch>
            <a:fillRect/>
          </a:stretch>
        </p:blipFill>
        <p:spPr>
          <a:xfrm>
            <a:off x="6960487" y="1674620"/>
            <a:ext cx="2267266" cy="762106"/>
          </a:xfrm>
          <a:prstGeom prst="rect">
            <a:avLst/>
          </a:prstGeom>
        </p:spPr>
      </p:pic>
      <p:pic>
        <p:nvPicPr>
          <p:cNvPr id="8" name="Picture 7">
            <a:extLst>
              <a:ext uri="{FF2B5EF4-FFF2-40B4-BE49-F238E27FC236}">
                <a16:creationId xmlns:a16="http://schemas.microsoft.com/office/drawing/2014/main" id="{ECEE0114-2FDF-4E25-699F-E3370EA8730C}"/>
              </a:ext>
            </a:extLst>
          </p:cNvPr>
          <p:cNvPicPr>
            <a:picLocks noChangeAspect="1"/>
          </p:cNvPicPr>
          <p:nvPr/>
        </p:nvPicPr>
        <p:blipFill>
          <a:blip r:embed="rId3"/>
          <a:stretch>
            <a:fillRect/>
          </a:stretch>
        </p:blipFill>
        <p:spPr>
          <a:xfrm>
            <a:off x="2005523" y="1674620"/>
            <a:ext cx="3628986" cy="4635526"/>
          </a:xfrm>
          <a:prstGeom prst="rect">
            <a:avLst/>
          </a:prstGeom>
        </p:spPr>
      </p:pic>
    </p:spTree>
    <p:extLst>
      <p:ext uri="{BB962C8B-B14F-4D97-AF65-F5344CB8AC3E}">
        <p14:creationId xmlns:p14="http://schemas.microsoft.com/office/powerpoint/2010/main" val="4201793523"/>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CACA7-7863-DBB7-1453-F0126B1381FB}"/>
              </a:ext>
            </a:extLst>
          </p:cNvPr>
          <p:cNvSpPr txBox="1"/>
          <p:nvPr/>
        </p:nvSpPr>
        <p:spPr>
          <a:xfrm>
            <a:off x="1347452" y="892519"/>
            <a:ext cx="9812091" cy="461665"/>
          </a:xfrm>
          <a:prstGeom prst="rect">
            <a:avLst/>
          </a:prstGeom>
          <a:noFill/>
        </p:spPr>
        <p:txBody>
          <a:bodyPr wrap="square">
            <a:spAutoFit/>
          </a:bodyPr>
          <a:lstStyle/>
          <a:p>
            <a:r>
              <a:rPr lang="en-IN" sz="2400" b="1" dirty="0">
                <a:solidFill>
                  <a:srgbClr val="00B050"/>
                </a:solidFill>
              </a:rPr>
              <a:t>3. What is the global share (%) of emissions by country?</a:t>
            </a:r>
          </a:p>
        </p:txBody>
      </p:sp>
      <p:pic>
        <p:nvPicPr>
          <p:cNvPr id="4" name="Picture 3">
            <a:extLst>
              <a:ext uri="{FF2B5EF4-FFF2-40B4-BE49-F238E27FC236}">
                <a16:creationId xmlns:a16="http://schemas.microsoft.com/office/drawing/2014/main" id="{7AEAFE85-695B-5607-B1F6-DFEE4359A95E}"/>
              </a:ext>
            </a:extLst>
          </p:cNvPr>
          <p:cNvPicPr>
            <a:picLocks noChangeAspect="1"/>
          </p:cNvPicPr>
          <p:nvPr/>
        </p:nvPicPr>
        <p:blipFill>
          <a:blip r:embed="rId2"/>
          <a:stretch>
            <a:fillRect/>
          </a:stretch>
        </p:blipFill>
        <p:spPr>
          <a:xfrm>
            <a:off x="1423656" y="1919439"/>
            <a:ext cx="6516009" cy="3191320"/>
          </a:xfrm>
          <a:prstGeom prst="rect">
            <a:avLst/>
          </a:prstGeom>
        </p:spPr>
      </p:pic>
      <p:pic>
        <p:nvPicPr>
          <p:cNvPr id="8" name="Picture 7">
            <a:extLst>
              <a:ext uri="{FF2B5EF4-FFF2-40B4-BE49-F238E27FC236}">
                <a16:creationId xmlns:a16="http://schemas.microsoft.com/office/drawing/2014/main" id="{3DAFE602-4589-99C3-D219-49386FBE8A7D}"/>
              </a:ext>
            </a:extLst>
          </p:cNvPr>
          <p:cNvPicPr>
            <a:picLocks noChangeAspect="1"/>
          </p:cNvPicPr>
          <p:nvPr/>
        </p:nvPicPr>
        <p:blipFill>
          <a:blip r:embed="rId3"/>
          <a:stretch>
            <a:fillRect/>
          </a:stretch>
        </p:blipFill>
        <p:spPr>
          <a:xfrm>
            <a:off x="7939665" y="1919439"/>
            <a:ext cx="3477110" cy="1876687"/>
          </a:xfrm>
          <a:prstGeom prst="rect">
            <a:avLst/>
          </a:prstGeom>
        </p:spPr>
      </p:pic>
    </p:spTree>
    <p:extLst>
      <p:ext uri="{BB962C8B-B14F-4D97-AF65-F5344CB8AC3E}">
        <p14:creationId xmlns:p14="http://schemas.microsoft.com/office/powerpoint/2010/main" val="359613680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3DFE3-9FCD-586D-2A35-06FD4B39A6E9}"/>
              </a:ext>
            </a:extLst>
          </p:cNvPr>
          <p:cNvSpPr txBox="1"/>
          <p:nvPr/>
        </p:nvSpPr>
        <p:spPr>
          <a:xfrm>
            <a:off x="973965" y="673579"/>
            <a:ext cx="9947320" cy="830997"/>
          </a:xfrm>
          <a:prstGeom prst="rect">
            <a:avLst/>
          </a:prstGeom>
          <a:noFill/>
        </p:spPr>
        <p:txBody>
          <a:bodyPr wrap="square">
            <a:spAutoFit/>
          </a:bodyPr>
          <a:lstStyle/>
          <a:p>
            <a:r>
              <a:rPr lang="en-IN" sz="2400" b="1" dirty="0">
                <a:solidFill>
                  <a:srgbClr val="00B050"/>
                </a:solidFill>
              </a:rPr>
              <a:t>4. What is the global average GDP, emission, and population by year?</a:t>
            </a:r>
          </a:p>
        </p:txBody>
      </p:sp>
      <p:pic>
        <p:nvPicPr>
          <p:cNvPr id="5" name="Picture 4">
            <a:extLst>
              <a:ext uri="{FF2B5EF4-FFF2-40B4-BE49-F238E27FC236}">
                <a16:creationId xmlns:a16="http://schemas.microsoft.com/office/drawing/2014/main" id="{2A44D957-C4E1-99AA-E778-7E5241001DB1}"/>
              </a:ext>
            </a:extLst>
          </p:cNvPr>
          <p:cNvPicPr>
            <a:picLocks noChangeAspect="1"/>
          </p:cNvPicPr>
          <p:nvPr/>
        </p:nvPicPr>
        <p:blipFill>
          <a:blip r:embed="rId2"/>
          <a:stretch>
            <a:fillRect/>
          </a:stretch>
        </p:blipFill>
        <p:spPr>
          <a:xfrm>
            <a:off x="1166789" y="1887508"/>
            <a:ext cx="4525672" cy="4291414"/>
          </a:xfrm>
          <a:prstGeom prst="rect">
            <a:avLst/>
          </a:prstGeom>
        </p:spPr>
      </p:pic>
      <p:pic>
        <p:nvPicPr>
          <p:cNvPr id="7" name="Picture 6">
            <a:extLst>
              <a:ext uri="{FF2B5EF4-FFF2-40B4-BE49-F238E27FC236}">
                <a16:creationId xmlns:a16="http://schemas.microsoft.com/office/drawing/2014/main" id="{F1DE753F-2A1F-ABF9-C712-1BEA6FEEAE38}"/>
              </a:ext>
            </a:extLst>
          </p:cNvPr>
          <p:cNvPicPr>
            <a:picLocks noChangeAspect="1"/>
          </p:cNvPicPr>
          <p:nvPr/>
        </p:nvPicPr>
        <p:blipFill>
          <a:blip r:embed="rId3"/>
          <a:stretch>
            <a:fillRect/>
          </a:stretch>
        </p:blipFill>
        <p:spPr>
          <a:xfrm>
            <a:off x="5790664" y="1887508"/>
            <a:ext cx="5016123" cy="1351529"/>
          </a:xfrm>
          <a:prstGeom prst="rect">
            <a:avLst/>
          </a:prstGeom>
        </p:spPr>
      </p:pic>
    </p:spTree>
    <p:extLst>
      <p:ext uri="{BB962C8B-B14F-4D97-AF65-F5344CB8AC3E}">
        <p14:creationId xmlns:p14="http://schemas.microsoft.com/office/powerpoint/2010/main" val="371441737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3C4BAF8-C9E7-F904-F1B5-C827B49B9001}"/>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DFB6351-146A-C92F-2C04-BC75D514E3EE}"/>
              </a:ext>
            </a:extLst>
          </p:cNvPr>
          <p:cNvSpPr txBox="1">
            <a:spLocks noGrp="1"/>
          </p:cNvSpPr>
          <p:nvPr>
            <p:ph type="title"/>
          </p:nvPr>
        </p:nvSpPr>
        <p:spPr>
          <a:xfrm>
            <a:off x="933718" y="2822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Final business insights and recommendations</a:t>
            </a:r>
          </a:p>
        </p:txBody>
      </p:sp>
      <p:sp>
        <p:nvSpPr>
          <p:cNvPr id="4" name="Text Placeholder 3">
            <a:extLst>
              <a:ext uri="{FF2B5EF4-FFF2-40B4-BE49-F238E27FC236}">
                <a16:creationId xmlns:a16="http://schemas.microsoft.com/office/drawing/2014/main" id="{2E0EF5B0-F2B7-C772-E982-BFBF3B3792CD}"/>
              </a:ext>
            </a:extLst>
          </p:cNvPr>
          <p:cNvSpPr>
            <a:spLocks noGrp="1" noChangeArrowheads="1"/>
          </p:cNvSpPr>
          <p:nvPr>
            <p:ph idx="1"/>
          </p:nvPr>
        </p:nvSpPr>
        <p:spPr bwMode="auto">
          <a:xfrm>
            <a:off x="1036749" y="1958755"/>
            <a:ext cx="1009059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Shift towards renewables: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Countries with high emission-to-GDP ratios must accelerate clean energy adoption it was not up to the mark.</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Energy efficiency investment:</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Nations showing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high consumption/GDP ratio</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can reduce waste and costs.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Support developing economies: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Assistance in cleaner technology can lower emissions without hurting growth.</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Global collaboration:</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Top emitting nations should coordinate efforts, as they dominate global impact.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Long-term monitoring: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Population and GDP trends should guide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future energy policy</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3598704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7D55679-11C0-18DD-19BC-E8DBAFA815E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CB467355-6D22-9AC9-9EAE-E59F77371D4E}"/>
              </a:ext>
            </a:extLst>
          </p:cNvPr>
          <p:cNvSpPr txBox="1">
            <a:spLocks noGrp="1"/>
          </p:cNvSpPr>
          <p:nvPr>
            <p:ph type="title"/>
          </p:nvPr>
        </p:nvSpPr>
        <p:spPr>
          <a:xfrm>
            <a:off x="1232342" y="5527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00B050"/>
                </a:solidFill>
              </a:rPr>
              <a:t>Conclusion (Key findings overall) </a:t>
            </a:r>
          </a:p>
        </p:txBody>
      </p:sp>
      <p:sp>
        <p:nvSpPr>
          <p:cNvPr id="3" name="Text Placeholder 2">
            <a:extLst>
              <a:ext uri="{FF2B5EF4-FFF2-40B4-BE49-F238E27FC236}">
                <a16:creationId xmlns:a16="http://schemas.microsoft.com/office/drawing/2014/main" id="{30BEBEB4-2B25-1315-8156-057F2045824B}"/>
              </a:ext>
            </a:extLst>
          </p:cNvPr>
          <p:cNvSpPr>
            <a:spLocks noGrp="1" noChangeArrowheads="1"/>
          </p:cNvSpPr>
          <p:nvPr>
            <p:ph idx="1"/>
          </p:nvPr>
        </p:nvSpPr>
        <p:spPr bwMode="auto">
          <a:xfrm>
            <a:off x="1129324" y="2160807"/>
            <a:ext cx="993335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Energy use and economic growth are tightly linked</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but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efficiency improvements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are reducing emissions per GDP unit in many developed countries.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Transition to renewable energy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 the key differentiator between nations improving vs. worsening per-capita emissions.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Data-driven decisions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energy investment, trade policy, and climate agreements are critical to sustaining growth while cutting emissions.</a:t>
            </a:r>
          </a:p>
        </p:txBody>
      </p:sp>
    </p:spTree>
    <p:extLst>
      <p:ext uri="{BB962C8B-B14F-4D97-AF65-F5344CB8AC3E}">
        <p14:creationId xmlns:p14="http://schemas.microsoft.com/office/powerpoint/2010/main" val="55496485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CABB984-74F6-4682-43D3-D3B9EA6F73B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F5170A4-A66E-D5CC-DE87-F4BD25162D8D}"/>
              </a:ext>
            </a:extLst>
          </p:cNvPr>
          <p:cNvSpPr txBox="1">
            <a:spLocks noGrp="1"/>
          </p:cNvSpPr>
          <p:nvPr>
            <p:ph type="title"/>
          </p:nvPr>
        </p:nvSpPr>
        <p:spPr>
          <a:xfrm>
            <a:off x="903932" y="294511"/>
            <a:ext cx="1049387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Your Experience/Challenges working on SQL – Data Analysis Project.</a:t>
            </a:r>
          </a:p>
        </p:txBody>
      </p:sp>
      <p:sp>
        <p:nvSpPr>
          <p:cNvPr id="2" name="Text Placeholder 1">
            <a:extLst>
              <a:ext uri="{FF2B5EF4-FFF2-40B4-BE49-F238E27FC236}">
                <a16:creationId xmlns:a16="http://schemas.microsoft.com/office/drawing/2014/main" id="{952D2869-8536-599D-66FD-189DCDC77B63}"/>
              </a:ext>
            </a:extLst>
          </p:cNvPr>
          <p:cNvSpPr>
            <a:spLocks noGrp="1" noChangeArrowheads="1"/>
          </p:cNvSpPr>
          <p:nvPr>
            <p:ph idx="1"/>
          </p:nvPr>
        </p:nvSpPr>
        <p:spPr bwMode="auto">
          <a:xfrm>
            <a:off x="1229932" y="1758573"/>
            <a:ext cx="968491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Experience:</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Gained practical exposure to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SQL joins, CTEs, window functions, aggregation</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Learned to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translate business questions into SQL queries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Improved understanding of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relationships</a:t>
            </a:r>
            <a:endPar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None/>
            </a:pPr>
            <a:endPar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Challenges: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eaLnBrk="0" fontAlgn="base" hangingPunct="0">
              <a:lnSpc>
                <a:spcPct val="100000"/>
              </a:lnSpc>
              <a:spcBef>
                <a:spcPct val="0"/>
              </a:spcBef>
              <a:spcAft>
                <a:spcPct val="0"/>
              </a:spcAft>
              <a:buClrTx/>
              <a:buSzTx/>
              <a:buFontTx/>
              <a:buChar char="•"/>
            </a:pPr>
            <a:r>
              <a:rPr kumimoji="0" lang="en-US" alt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Ensuring</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country names match across tables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Handling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NULLs and missing years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time series.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Writing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complex queries with CTEs and window functions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year-over-year comparisons.</a:t>
            </a:r>
          </a:p>
          <a:p>
            <a:pPr marL="457200" lvl="1" indent="0" eaLnBrk="0" fontAlgn="base"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Interpreting </a:t>
            </a: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ratios and growth trends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without misrepresenting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815630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A1AC4E1-D6B4-F1DF-1C11-2018FF99D22C}"/>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FCAD618-6087-E6EC-5C9A-B6591D91DDF7}"/>
              </a:ext>
            </a:extLst>
          </p:cNvPr>
          <p:cNvSpPr txBox="1">
            <a:spLocks noGrp="1"/>
          </p:cNvSpPr>
          <p:nvPr>
            <p:ph type="title"/>
          </p:nvPr>
        </p:nvSpPr>
        <p:spPr>
          <a:xfrm>
            <a:off x="755824" y="230425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IN" sz="5400" b="1" i="1" u="sng" dirty="0">
                <a:solidFill>
                  <a:srgbClr val="00B050"/>
                </a:solidFill>
                <a:effectLst>
                  <a:outerShdw blurRad="38100" dist="38100" dir="2700000" algn="tl">
                    <a:srgbClr val="000000">
                      <a:alpha val="43137"/>
                    </a:srgbClr>
                  </a:outerShdw>
                </a:effectLst>
              </a:rPr>
              <a:t>Question &amp; Answer Slide </a:t>
            </a:r>
          </a:p>
        </p:txBody>
      </p:sp>
    </p:spTree>
    <p:extLst>
      <p:ext uri="{BB962C8B-B14F-4D97-AF65-F5344CB8AC3E}">
        <p14:creationId xmlns:p14="http://schemas.microsoft.com/office/powerpoint/2010/main" val="2772242548"/>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lvl="2">
              <a:buClr>
                <a:srgbClr val="C00000"/>
              </a:buClr>
              <a:buSzPts val="4400"/>
            </a:pPr>
            <a:r>
              <a:rPr lang="en-IN" sz="4400" b="0" i="0" u="none" strike="noStrike" cap="none" dirty="0">
                <a:solidFill>
                  <a:srgbClr val="00B050"/>
                </a:solidFill>
                <a:latin typeface="Libre Baskerville"/>
                <a:ea typeface="Libre Baskerville"/>
                <a:cs typeface="Libre Baskerville"/>
                <a:sym typeface="Libre Baskerville"/>
              </a:rPr>
              <a:t>THANK YOU</a:t>
            </a:r>
            <a:endParaRPr sz="1800" b="0" i="0" u="none" strike="noStrike" cap="none" dirty="0">
              <a:solidFill>
                <a:srgbClr val="00B050"/>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929689" y="58763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00B050"/>
                </a:solidFill>
              </a:rPr>
              <a:t>Objective of the Project</a:t>
            </a:r>
          </a:p>
        </p:txBody>
      </p:sp>
      <p:sp>
        <p:nvSpPr>
          <p:cNvPr id="111" name="Google Shape;111;p4"/>
          <p:cNvSpPr txBox="1">
            <a:spLocks noGrp="1"/>
          </p:cNvSpPr>
          <p:nvPr>
            <p:ph idx="1"/>
          </p:nvPr>
        </p:nvSpPr>
        <p:spPr>
          <a:xfrm>
            <a:off x="1159098" y="1964028"/>
            <a:ext cx="10041381" cy="4306339"/>
          </a:xfrm>
          <a:prstGeom prst="rect">
            <a:avLst/>
          </a:prstGeom>
          <a:noFill/>
          <a:ln>
            <a:noFill/>
          </a:ln>
        </p:spPr>
        <p:txBody>
          <a:bodyPr spcFirstLastPara="1" wrap="square" lIns="91425" tIns="45700" rIns="91425" bIns="45700" anchor="t" anchorCtr="0">
            <a:normAutofit/>
          </a:bodyPr>
          <a:lstStyle/>
          <a:p>
            <a:r>
              <a:rPr lang="en-US" dirty="0"/>
              <a:t>The main objective of this project is to analyze global energy data like emissions, production, consumption, GDP, and population to derive meaningful insights into energy trends, economic impact, and environmental performance of countries.</a:t>
            </a:r>
          </a:p>
          <a:p>
            <a:r>
              <a:rPr lang="en-US" dirty="0"/>
              <a:t>Identify top contributors to emissions and energy use</a:t>
            </a:r>
          </a:p>
          <a:p>
            <a:r>
              <a:rPr lang="en-US" dirty="0"/>
              <a:t>Examine time-series trends (GDP, emissions, energy consumption)</a:t>
            </a:r>
          </a:p>
          <a:p>
            <a:r>
              <a:rPr lang="en-US" dirty="0"/>
              <a:t>Perform ratio and per-capita analysis</a:t>
            </a:r>
          </a:p>
          <a:p>
            <a:r>
              <a:rPr lang="en-US" dirty="0"/>
              <a:t>Deliver actionable insights for policymakers, analysts, and businesses</a:t>
            </a: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BAB2-8F45-7AE9-21D9-C5432635B6AC}"/>
              </a:ext>
            </a:extLst>
          </p:cNvPr>
          <p:cNvSpPr>
            <a:spLocks noGrp="1"/>
          </p:cNvSpPr>
          <p:nvPr>
            <p:ph type="title"/>
          </p:nvPr>
        </p:nvSpPr>
        <p:spPr/>
        <p:txBody>
          <a:bodyPr/>
          <a:lstStyle/>
          <a:p>
            <a:r>
              <a:rPr lang="en-IN" b="1" dirty="0">
                <a:solidFill>
                  <a:srgbClr val="00B050"/>
                </a:solidFill>
              </a:rPr>
              <a:t>ER Diagram and schema explanation</a:t>
            </a:r>
            <a:endParaRPr lang="en-IN" dirty="0">
              <a:solidFill>
                <a:srgbClr val="00B050"/>
              </a:solidFill>
            </a:endParaRPr>
          </a:p>
        </p:txBody>
      </p:sp>
      <p:pic>
        <p:nvPicPr>
          <p:cNvPr id="4" name="Picture 3">
            <a:extLst>
              <a:ext uri="{FF2B5EF4-FFF2-40B4-BE49-F238E27FC236}">
                <a16:creationId xmlns:a16="http://schemas.microsoft.com/office/drawing/2014/main" id="{02F05797-1F80-B902-335C-E5C09B45AB2D}"/>
              </a:ext>
            </a:extLst>
          </p:cNvPr>
          <p:cNvPicPr>
            <a:picLocks noChangeAspect="1"/>
          </p:cNvPicPr>
          <p:nvPr/>
        </p:nvPicPr>
        <p:blipFill>
          <a:blip r:embed="rId2"/>
          <a:stretch>
            <a:fillRect/>
          </a:stretch>
        </p:blipFill>
        <p:spPr>
          <a:xfrm>
            <a:off x="901521" y="1577662"/>
            <a:ext cx="10406130" cy="4636394"/>
          </a:xfrm>
          <a:prstGeom prst="rect">
            <a:avLst/>
          </a:prstGeom>
        </p:spPr>
      </p:pic>
    </p:spTree>
    <p:extLst>
      <p:ext uri="{BB962C8B-B14F-4D97-AF65-F5344CB8AC3E}">
        <p14:creationId xmlns:p14="http://schemas.microsoft.com/office/powerpoint/2010/main" val="3637039752"/>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74E5-A83C-42AD-18C0-24994A4C33A7}"/>
              </a:ext>
            </a:extLst>
          </p:cNvPr>
          <p:cNvSpPr>
            <a:spLocks noGrp="1"/>
          </p:cNvSpPr>
          <p:nvPr>
            <p:ph type="title"/>
          </p:nvPr>
        </p:nvSpPr>
        <p:spPr/>
        <p:txBody>
          <a:bodyPr>
            <a:normAutofit/>
          </a:bodyPr>
          <a:lstStyle/>
          <a:p>
            <a:r>
              <a:rPr lang="en-US" altLang="en-US" sz="4000" b="1" dirty="0">
                <a:solidFill>
                  <a:srgbClr val="00B050"/>
                </a:solidFill>
                <a:latin typeface="Arial" panose="020B0604020202020204" pitchFamily="34" charset="0"/>
              </a:rPr>
              <a:t>Entities and Relationships</a:t>
            </a:r>
            <a:endParaRPr lang="en-IN" sz="4000" dirty="0">
              <a:solidFill>
                <a:srgbClr val="00B050"/>
              </a:solidFill>
            </a:endParaRPr>
          </a:p>
        </p:txBody>
      </p:sp>
      <p:sp>
        <p:nvSpPr>
          <p:cNvPr id="4" name="Rectangle 1">
            <a:extLst>
              <a:ext uri="{FF2B5EF4-FFF2-40B4-BE49-F238E27FC236}">
                <a16:creationId xmlns:a16="http://schemas.microsoft.com/office/drawing/2014/main" id="{DA6AB8A6-13D3-85C9-D5D6-9CD0E9D1722F}"/>
              </a:ext>
            </a:extLst>
          </p:cNvPr>
          <p:cNvSpPr>
            <a:spLocks noGrp="1" noChangeArrowheads="1"/>
          </p:cNvSpPr>
          <p:nvPr>
            <p:ph idx="1"/>
          </p:nvPr>
        </p:nvSpPr>
        <p:spPr bwMode="auto">
          <a:xfrm>
            <a:off x="838200" y="2293135"/>
            <a:ext cx="1032778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Country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Master table for unique countries (CID,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E</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mission_3</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emissions data by energy type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opulation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population data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roduction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energy production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G</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dp_3</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GDP per country (FK → country)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C</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onsumption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Yearly energy consumption per country (FK → country)</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Note:</a:t>
            </a:r>
            <a:r>
              <a:rPr lang="en-US" alt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All tables reference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country.Country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as foreign key.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85665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EB77825-F316-D50D-548C-1D749D09646E}"/>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931C995-18A5-C67B-C424-D10E62FDFECC}"/>
              </a:ext>
            </a:extLst>
          </p:cNvPr>
          <p:cNvSpPr txBox="1">
            <a:spLocks noGrp="1"/>
          </p:cNvSpPr>
          <p:nvPr>
            <p:ph type="title"/>
          </p:nvPr>
        </p:nvSpPr>
        <p:spPr>
          <a:xfrm>
            <a:off x="1451283" y="44969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b="1" dirty="0">
                <a:solidFill>
                  <a:srgbClr val="00B050"/>
                </a:solidFill>
              </a:rPr>
              <a:t>Key analysis questions (use cases)</a:t>
            </a:r>
          </a:p>
        </p:txBody>
      </p:sp>
      <p:sp>
        <p:nvSpPr>
          <p:cNvPr id="111" name="Google Shape;111;p4">
            <a:extLst>
              <a:ext uri="{FF2B5EF4-FFF2-40B4-BE49-F238E27FC236}">
                <a16:creationId xmlns:a16="http://schemas.microsoft.com/office/drawing/2014/main" id="{25B753FA-F756-D3E6-6CC7-4B7FE855241B}"/>
              </a:ext>
            </a:extLst>
          </p:cNvPr>
          <p:cNvSpPr txBox="1">
            <a:spLocks noGrp="1"/>
          </p:cNvSpPr>
          <p:nvPr>
            <p:ph idx="1"/>
          </p:nvPr>
        </p:nvSpPr>
        <p:spPr>
          <a:xfrm>
            <a:off x="1509128" y="1923367"/>
            <a:ext cx="8935638" cy="3653185"/>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IN" sz="2400" b="1" dirty="0"/>
              <a:t>General:</a:t>
            </a:r>
            <a:r>
              <a:rPr lang="en-IN" sz="2400" dirty="0"/>
              <a:t> Emissions by country, Top GDP, Top energy emitters</a:t>
            </a:r>
          </a:p>
          <a:p>
            <a:pPr marL="114300" indent="0">
              <a:buNone/>
            </a:pPr>
            <a:br>
              <a:rPr lang="en-IN" sz="2400" dirty="0"/>
            </a:br>
            <a:r>
              <a:rPr lang="en-IN" sz="2400" b="1" dirty="0"/>
              <a:t>Trends:</a:t>
            </a:r>
            <a:r>
              <a:rPr lang="en-IN" sz="2400" dirty="0"/>
              <a:t> GDP trend, Pop vs. emissions, Per-capita emission change</a:t>
            </a:r>
          </a:p>
          <a:p>
            <a:pPr marL="114300" indent="0">
              <a:buNone/>
            </a:pPr>
            <a:br>
              <a:rPr lang="en-IN" sz="2400" dirty="0"/>
            </a:br>
            <a:r>
              <a:rPr lang="en-IN" sz="2400" b="1" dirty="0"/>
              <a:t>Ratios:</a:t>
            </a:r>
            <a:r>
              <a:rPr lang="en-IN" sz="2400" dirty="0"/>
              <a:t> Emission/GDP, Consumption per capita, Production per capita</a:t>
            </a:r>
          </a:p>
          <a:p>
            <a:pPr marL="114300" indent="0">
              <a:buNone/>
            </a:pPr>
            <a:br>
              <a:rPr lang="en-IN" sz="2400" dirty="0"/>
            </a:br>
            <a:r>
              <a:rPr lang="en-IN" sz="2400" b="1" dirty="0"/>
              <a:t>Global:</a:t>
            </a:r>
            <a:r>
              <a:rPr lang="en-IN" sz="2400" dirty="0"/>
              <a:t> Pop vs. emissions,  Global Emission share %</a:t>
            </a:r>
            <a:endParaRPr lang="en-US" sz="2400" b="1" dirty="0"/>
          </a:p>
        </p:txBody>
      </p:sp>
    </p:spTree>
    <p:extLst>
      <p:ext uri="{BB962C8B-B14F-4D97-AF65-F5344CB8AC3E}">
        <p14:creationId xmlns:p14="http://schemas.microsoft.com/office/powerpoint/2010/main" val="85183029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50F4-8375-AFC3-32B7-57BAA426EE3F}"/>
              </a:ext>
            </a:extLst>
          </p:cNvPr>
          <p:cNvSpPr>
            <a:spLocks noGrp="1"/>
          </p:cNvSpPr>
          <p:nvPr>
            <p:ph type="title"/>
          </p:nvPr>
        </p:nvSpPr>
        <p:spPr/>
        <p:txBody>
          <a:bodyPr>
            <a:normAutofit fontScale="90000"/>
          </a:bodyPr>
          <a:lstStyle/>
          <a:p>
            <a:pPr algn="ctr"/>
            <a:r>
              <a:rPr lang="en-US" sz="3200" b="1" i="1" u="sng" dirty="0">
                <a:solidFill>
                  <a:srgbClr val="00B050"/>
                </a:solidFill>
              </a:rPr>
              <a:t>SQL Query Results With Screenshots</a:t>
            </a:r>
            <a:br>
              <a:rPr lang="en-US" sz="3200" b="1" i="1" u="sng" dirty="0">
                <a:solidFill>
                  <a:srgbClr val="00B050"/>
                </a:solidFill>
              </a:rPr>
            </a:br>
            <a:br>
              <a:rPr lang="en-US" sz="2400" b="1" dirty="0">
                <a:solidFill>
                  <a:srgbClr val="00B050"/>
                </a:solidFill>
              </a:rPr>
            </a:br>
            <a:r>
              <a:rPr lang="en-US" sz="2400" b="1" dirty="0">
                <a:solidFill>
                  <a:srgbClr val="00B050"/>
                </a:solidFill>
              </a:rPr>
              <a:t>1.  What is the total emission per country for the most recent year available?</a:t>
            </a:r>
            <a:endParaRPr lang="en-IN" sz="2400" b="1" dirty="0">
              <a:solidFill>
                <a:srgbClr val="00B050"/>
              </a:solidFill>
            </a:endParaRPr>
          </a:p>
        </p:txBody>
      </p:sp>
      <p:pic>
        <p:nvPicPr>
          <p:cNvPr id="4" name="Picture 3">
            <a:extLst>
              <a:ext uri="{FF2B5EF4-FFF2-40B4-BE49-F238E27FC236}">
                <a16:creationId xmlns:a16="http://schemas.microsoft.com/office/drawing/2014/main" id="{DA2C3D03-007D-5822-48F2-D0AEF06CAEB9}"/>
              </a:ext>
            </a:extLst>
          </p:cNvPr>
          <p:cNvPicPr>
            <a:picLocks noChangeAspect="1"/>
          </p:cNvPicPr>
          <p:nvPr/>
        </p:nvPicPr>
        <p:blipFill>
          <a:blip r:embed="rId2"/>
          <a:stretch>
            <a:fillRect/>
          </a:stretch>
        </p:blipFill>
        <p:spPr>
          <a:xfrm>
            <a:off x="1288406" y="2375796"/>
            <a:ext cx="4677428" cy="3686689"/>
          </a:xfrm>
          <a:prstGeom prst="rect">
            <a:avLst/>
          </a:prstGeom>
        </p:spPr>
      </p:pic>
      <p:pic>
        <p:nvPicPr>
          <p:cNvPr id="6" name="Picture 5">
            <a:extLst>
              <a:ext uri="{FF2B5EF4-FFF2-40B4-BE49-F238E27FC236}">
                <a16:creationId xmlns:a16="http://schemas.microsoft.com/office/drawing/2014/main" id="{01886AE3-3B0A-FF49-8BA2-00C51D2E45D0}"/>
              </a:ext>
            </a:extLst>
          </p:cNvPr>
          <p:cNvPicPr>
            <a:picLocks noChangeAspect="1"/>
          </p:cNvPicPr>
          <p:nvPr/>
        </p:nvPicPr>
        <p:blipFill>
          <a:blip r:embed="rId3"/>
          <a:stretch>
            <a:fillRect/>
          </a:stretch>
        </p:blipFill>
        <p:spPr>
          <a:xfrm>
            <a:off x="6550937" y="1930400"/>
            <a:ext cx="2953795" cy="4132085"/>
          </a:xfrm>
          <a:prstGeom prst="rect">
            <a:avLst/>
          </a:prstGeom>
        </p:spPr>
      </p:pic>
    </p:spTree>
    <p:extLst>
      <p:ext uri="{BB962C8B-B14F-4D97-AF65-F5344CB8AC3E}">
        <p14:creationId xmlns:p14="http://schemas.microsoft.com/office/powerpoint/2010/main" val="329060632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843CDB-371F-CFB4-76F6-AE62AF7B29D4}"/>
              </a:ext>
            </a:extLst>
          </p:cNvPr>
          <p:cNvSpPr txBox="1"/>
          <p:nvPr/>
        </p:nvSpPr>
        <p:spPr>
          <a:xfrm>
            <a:off x="740229" y="706084"/>
            <a:ext cx="11451771" cy="461665"/>
          </a:xfrm>
          <a:prstGeom prst="rect">
            <a:avLst/>
          </a:prstGeom>
          <a:noFill/>
        </p:spPr>
        <p:txBody>
          <a:bodyPr wrap="square">
            <a:spAutoFit/>
          </a:bodyPr>
          <a:lstStyle/>
          <a:p>
            <a:r>
              <a:rPr lang="en-IN" sz="2400" b="1" dirty="0">
                <a:solidFill>
                  <a:srgbClr val="00B050"/>
                </a:solidFill>
              </a:rPr>
              <a:t> 2. What are the top 5 countries by GDP in the most recent year?</a:t>
            </a:r>
          </a:p>
        </p:txBody>
      </p:sp>
      <p:pic>
        <p:nvPicPr>
          <p:cNvPr id="5" name="Picture 4">
            <a:extLst>
              <a:ext uri="{FF2B5EF4-FFF2-40B4-BE49-F238E27FC236}">
                <a16:creationId xmlns:a16="http://schemas.microsoft.com/office/drawing/2014/main" id="{E42E1A82-2439-10F2-3141-5F4447620D9F}"/>
              </a:ext>
            </a:extLst>
          </p:cNvPr>
          <p:cNvPicPr>
            <a:picLocks noChangeAspect="1"/>
          </p:cNvPicPr>
          <p:nvPr/>
        </p:nvPicPr>
        <p:blipFill>
          <a:blip r:embed="rId2"/>
          <a:stretch>
            <a:fillRect/>
          </a:stretch>
        </p:blipFill>
        <p:spPr>
          <a:xfrm>
            <a:off x="950773" y="2088773"/>
            <a:ext cx="5239481" cy="3092827"/>
          </a:xfrm>
          <a:prstGeom prst="rect">
            <a:avLst/>
          </a:prstGeom>
        </p:spPr>
      </p:pic>
      <p:pic>
        <p:nvPicPr>
          <p:cNvPr id="7" name="Picture 6">
            <a:extLst>
              <a:ext uri="{FF2B5EF4-FFF2-40B4-BE49-F238E27FC236}">
                <a16:creationId xmlns:a16="http://schemas.microsoft.com/office/drawing/2014/main" id="{09F94AD9-9468-5823-9C62-4AA3C30777CE}"/>
              </a:ext>
            </a:extLst>
          </p:cNvPr>
          <p:cNvPicPr>
            <a:picLocks noChangeAspect="1"/>
          </p:cNvPicPr>
          <p:nvPr/>
        </p:nvPicPr>
        <p:blipFill>
          <a:blip r:embed="rId3"/>
          <a:stretch>
            <a:fillRect/>
          </a:stretch>
        </p:blipFill>
        <p:spPr>
          <a:xfrm>
            <a:off x="6683957" y="2169886"/>
            <a:ext cx="4361271" cy="3301999"/>
          </a:xfrm>
          <a:prstGeom prst="rect">
            <a:avLst/>
          </a:prstGeom>
        </p:spPr>
      </p:pic>
    </p:spTree>
    <p:extLst>
      <p:ext uri="{BB962C8B-B14F-4D97-AF65-F5344CB8AC3E}">
        <p14:creationId xmlns:p14="http://schemas.microsoft.com/office/powerpoint/2010/main" val="38393351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E7026-D45A-0137-4FB3-46FA146B2264}"/>
              </a:ext>
            </a:extLst>
          </p:cNvPr>
          <p:cNvSpPr txBox="1"/>
          <p:nvPr/>
        </p:nvSpPr>
        <p:spPr>
          <a:xfrm>
            <a:off x="457200" y="735112"/>
            <a:ext cx="11074400" cy="461665"/>
          </a:xfrm>
          <a:prstGeom prst="rect">
            <a:avLst/>
          </a:prstGeom>
          <a:noFill/>
        </p:spPr>
        <p:txBody>
          <a:bodyPr wrap="square">
            <a:spAutoFit/>
          </a:bodyPr>
          <a:lstStyle/>
          <a:p>
            <a:pPr algn="ctr"/>
            <a:r>
              <a:rPr lang="en-IN" sz="2400" b="1" dirty="0">
                <a:solidFill>
                  <a:srgbClr val="00B050"/>
                </a:solidFill>
              </a:rPr>
              <a:t> 3. Compare energy production and consumption by country and year.</a:t>
            </a:r>
          </a:p>
        </p:txBody>
      </p:sp>
      <p:pic>
        <p:nvPicPr>
          <p:cNvPr id="4" name="Picture 3">
            <a:extLst>
              <a:ext uri="{FF2B5EF4-FFF2-40B4-BE49-F238E27FC236}">
                <a16:creationId xmlns:a16="http://schemas.microsoft.com/office/drawing/2014/main" id="{46F20152-0647-0B85-51DA-6CFEADD18059}"/>
              </a:ext>
            </a:extLst>
          </p:cNvPr>
          <p:cNvPicPr>
            <a:picLocks noChangeAspect="1"/>
          </p:cNvPicPr>
          <p:nvPr/>
        </p:nvPicPr>
        <p:blipFill>
          <a:blip r:embed="rId2"/>
          <a:stretch>
            <a:fillRect/>
          </a:stretch>
        </p:blipFill>
        <p:spPr>
          <a:xfrm>
            <a:off x="6335634" y="1717018"/>
            <a:ext cx="5277587" cy="4286848"/>
          </a:xfrm>
          <a:prstGeom prst="rect">
            <a:avLst/>
          </a:prstGeom>
        </p:spPr>
      </p:pic>
      <p:pic>
        <p:nvPicPr>
          <p:cNvPr id="8" name="Picture 7">
            <a:extLst>
              <a:ext uri="{FF2B5EF4-FFF2-40B4-BE49-F238E27FC236}">
                <a16:creationId xmlns:a16="http://schemas.microsoft.com/office/drawing/2014/main" id="{48B0BEA0-0D9C-1844-8D00-BC63B79FC024}"/>
              </a:ext>
            </a:extLst>
          </p:cNvPr>
          <p:cNvPicPr>
            <a:picLocks noChangeAspect="1"/>
          </p:cNvPicPr>
          <p:nvPr/>
        </p:nvPicPr>
        <p:blipFill>
          <a:blip r:embed="rId3"/>
          <a:stretch>
            <a:fillRect/>
          </a:stretch>
        </p:blipFill>
        <p:spPr>
          <a:xfrm>
            <a:off x="656466" y="1787852"/>
            <a:ext cx="5439534" cy="4439270"/>
          </a:xfrm>
          <a:prstGeom prst="rect">
            <a:avLst/>
          </a:prstGeom>
        </p:spPr>
      </p:pic>
    </p:spTree>
    <p:extLst>
      <p:ext uri="{BB962C8B-B14F-4D97-AF65-F5344CB8AC3E}">
        <p14:creationId xmlns:p14="http://schemas.microsoft.com/office/powerpoint/2010/main" val="477524710"/>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Table of Contents-creative</Template>
  <TotalTime>412</TotalTime>
  <Words>785</Words>
  <Application>Microsoft Office PowerPoint</Application>
  <PresentationFormat>Widescreen</PresentationFormat>
  <Paragraphs>79</Paragraphs>
  <Slides>29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Calibri</vt:lpstr>
      <vt:lpstr>Arial</vt:lpstr>
      <vt:lpstr>Wingdings 3</vt:lpstr>
      <vt:lpstr>Libre Baskerville</vt:lpstr>
      <vt:lpstr>Verdana</vt:lpstr>
      <vt:lpstr>Tahoma</vt:lpstr>
      <vt:lpstr>Trebuchet MS</vt:lpstr>
      <vt:lpstr>1_Office Theme</vt:lpstr>
      <vt:lpstr>Facet</vt:lpstr>
      <vt:lpstr>PowerPoint Presentation</vt:lpstr>
      <vt:lpstr>PowerPoint Presentation</vt:lpstr>
      <vt:lpstr>Objective of the Project</vt:lpstr>
      <vt:lpstr>ER Diagram and schema explanation</vt:lpstr>
      <vt:lpstr>Entities and Relationships</vt:lpstr>
      <vt:lpstr>Key analysis questions (use cases)</vt:lpstr>
      <vt:lpstr>SQL Query Results With Screenshots  1.  What is the total emission per country for the most recent year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business insights and recommendations</vt:lpstr>
      <vt:lpstr>Conclusion (Key findings overall) </vt:lpstr>
      <vt:lpstr>Your Experience/Challenges working on SQL – Data Analysis Project.</vt:lpstr>
      <vt:lpstr>Question &amp; Answer Slide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rajesh.k3006@outlook.com</cp:lastModifiedBy>
  <cp:revision>22</cp:revision>
  <dcterms:created xsi:type="dcterms:W3CDTF">2021-02-16T05:19:01Z</dcterms:created>
  <dcterms:modified xsi:type="dcterms:W3CDTF">2025-09-08T06:11:40Z</dcterms:modified>
</cp:coreProperties>
</file>